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32"/>
  </p:notesMasterIdLst>
  <p:sldIdLst>
    <p:sldId id="256" r:id="rId2"/>
    <p:sldId id="257" r:id="rId3"/>
    <p:sldId id="277" r:id="rId4"/>
    <p:sldId id="258" r:id="rId5"/>
    <p:sldId id="287" r:id="rId6"/>
    <p:sldId id="268" r:id="rId7"/>
    <p:sldId id="269" r:id="rId8"/>
    <p:sldId id="270" r:id="rId9"/>
    <p:sldId id="288" r:id="rId10"/>
    <p:sldId id="279" r:id="rId11"/>
    <p:sldId id="272" r:id="rId12"/>
    <p:sldId id="278" r:id="rId13"/>
    <p:sldId id="286" r:id="rId14"/>
    <p:sldId id="280" r:id="rId15"/>
    <p:sldId id="259" r:id="rId16"/>
    <p:sldId id="276" r:id="rId17"/>
    <p:sldId id="274" r:id="rId18"/>
    <p:sldId id="275" r:id="rId19"/>
    <p:sldId id="290" r:id="rId20"/>
    <p:sldId id="261" r:id="rId21"/>
    <p:sldId id="264" r:id="rId22"/>
    <p:sldId id="265" r:id="rId23"/>
    <p:sldId id="266" r:id="rId24"/>
    <p:sldId id="267" r:id="rId25"/>
    <p:sldId id="271" r:id="rId26"/>
    <p:sldId id="262" r:id="rId27"/>
    <p:sldId id="282" r:id="rId28"/>
    <p:sldId id="283" r:id="rId29"/>
    <p:sldId id="285" r:id="rId30"/>
    <p:sldId id="26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8F60D3-D5B9-45A1-8C38-BBB7EB7E9D27}">
          <p14:sldIdLst>
            <p14:sldId id="256"/>
            <p14:sldId id="257"/>
            <p14:sldId id="277"/>
            <p14:sldId id="258"/>
            <p14:sldId id="287"/>
            <p14:sldId id="268"/>
            <p14:sldId id="269"/>
            <p14:sldId id="270"/>
            <p14:sldId id="288"/>
            <p14:sldId id="279"/>
            <p14:sldId id="272"/>
            <p14:sldId id="278"/>
            <p14:sldId id="286"/>
            <p14:sldId id="280"/>
            <p14:sldId id="259"/>
            <p14:sldId id="276"/>
            <p14:sldId id="274"/>
            <p14:sldId id="275"/>
            <p14:sldId id="290"/>
            <p14:sldId id="261"/>
            <p14:sldId id="264"/>
            <p14:sldId id="265"/>
            <p14:sldId id="266"/>
            <p14:sldId id="267"/>
            <p14:sldId id="271"/>
            <p14:sldId id="262"/>
            <p14:sldId id="282"/>
            <p14:sldId id="283"/>
            <p14:sldId id="285"/>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87E1D-7505-4B5D-DD7F-E14996783231}" v="338" dt="2025-04-21T16:49:39.712"/>
    <p1510:client id="{1E8847AD-AF3A-12E7-7155-463084A22094}" v="1010" dt="2025-04-21T18:09:34.524"/>
    <p1510:client id="{4CB827F7-11C0-CC02-B63C-E061526D525B}" v="110" dt="2025-04-21T18:07:27.009"/>
    <p1510:client id="{5F785C4B-8EB1-681F-1B4D-13E33F1B996E}" v="13" dt="2025-04-21T17:35:04.074"/>
    <p1510:client id="{B12B0CD2-6D35-6FBD-203B-68129FAF35F1}" v="18" dt="2025-04-21T13:53:20.148"/>
    <p1510:client id="{C54DD984-4289-A540-B64E-C1941E9B0264}" v="106" dt="2025-04-21T19:18:42.254"/>
    <p1510:client id="{D0E714A6-518C-ED6A-988E-2BA0A8510CD4}" v="56" dt="2025-04-21T16:48:26.267"/>
    <p1510:client id="{D1E4BDB3-3D02-2646-3E3F-FE207FEC3FF8}" v="24" dt="2025-04-21T16:45:50.8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ng, Justin" userId="S::jf376@student.le.ac.uk::921d5e20-83dc-43ce-a011-0535aff7fa66" providerId="AD" clId="Web-{976B2BA7-60AA-3821-A659-B6820321364B}"/>
    <pc:docChg chg="modSld">
      <pc:chgData name="Fung, Justin" userId="S::jf376@student.le.ac.uk::921d5e20-83dc-43ce-a011-0535aff7fa66" providerId="AD" clId="Web-{976B2BA7-60AA-3821-A659-B6820321364B}" dt="2025-04-14T18:47:33.888" v="35" actId="20577"/>
      <pc:docMkLst>
        <pc:docMk/>
      </pc:docMkLst>
      <pc:sldChg chg="modSp">
        <pc:chgData name="Fung, Justin" userId="S::jf376@student.le.ac.uk::921d5e20-83dc-43ce-a011-0535aff7fa66" providerId="AD" clId="Web-{976B2BA7-60AA-3821-A659-B6820321364B}" dt="2025-04-14T18:46:50.136" v="13" actId="20577"/>
        <pc:sldMkLst>
          <pc:docMk/>
          <pc:sldMk cId="2028061379" sldId="256"/>
        </pc:sldMkLst>
        <pc:spChg chg="mod">
          <ac:chgData name="Fung, Justin" userId="S::jf376@student.le.ac.uk::921d5e20-83dc-43ce-a011-0535aff7fa66" providerId="AD" clId="Web-{976B2BA7-60AA-3821-A659-B6820321364B}" dt="2025-04-14T18:46:50.136" v="13" actId="20577"/>
          <ac:spMkLst>
            <pc:docMk/>
            <pc:sldMk cId="2028061379" sldId="256"/>
            <ac:spMk id="3" creationId="{ED85EC3A-DFE5-BF91-9B14-B1A84EAAE7F2}"/>
          </ac:spMkLst>
        </pc:spChg>
      </pc:sldChg>
      <pc:sldChg chg="modSp">
        <pc:chgData name="Fung, Justin" userId="S::jf376@student.le.ac.uk::921d5e20-83dc-43ce-a011-0535aff7fa66" providerId="AD" clId="Web-{976B2BA7-60AA-3821-A659-B6820321364B}" dt="2025-04-14T18:47:33.888" v="35" actId="20577"/>
        <pc:sldMkLst>
          <pc:docMk/>
          <pc:sldMk cId="2918561469" sldId="260"/>
        </pc:sldMkLst>
      </pc:sldChg>
    </pc:docChg>
  </pc:docChgLst>
  <pc:docChgLst>
    <pc:chgData name="Altaf, Zain Z." userId="8ab13d72-b1a7-45f0-8015-44cfdb7c6bc3" providerId="ADAL" clId="{C54DD984-4289-A540-B64E-C1941E9B0264}"/>
    <pc:docChg chg="undo redo custSel addSld delSld modSld sldOrd addMainMaster delMainMaster modSection">
      <pc:chgData name="Altaf, Zain Z." userId="8ab13d72-b1a7-45f0-8015-44cfdb7c6bc3" providerId="ADAL" clId="{C54DD984-4289-A540-B64E-C1941E9B0264}" dt="2025-04-21T19:18:42.254" v="991" actId="2696"/>
      <pc:docMkLst>
        <pc:docMk/>
      </pc:docMkLst>
      <pc:sldChg chg="addSp modSp mod setBg modClrScheme chgLayout">
        <pc:chgData name="Altaf, Zain Z." userId="8ab13d72-b1a7-45f0-8015-44cfdb7c6bc3" providerId="ADAL" clId="{C54DD984-4289-A540-B64E-C1941E9B0264}" dt="2025-04-14T22:01:13.113" v="882" actId="3626"/>
        <pc:sldMkLst>
          <pc:docMk/>
          <pc:sldMk cId="2028061379" sldId="256"/>
        </pc:sldMkLst>
        <pc:spChg chg="mod">
          <ac:chgData name="Altaf, Zain Z." userId="8ab13d72-b1a7-45f0-8015-44cfdb7c6bc3" providerId="ADAL" clId="{C54DD984-4289-A540-B64E-C1941E9B0264}" dt="2025-04-14T15:29:05.184" v="52" actId="1076"/>
          <ac:spMkLst>
            <pc:docMk/>
            <pc:sldMk cId="2028061379" sldId="256"/>
            <ac:spMk id="2" creationId="{57F5A197-D7D4-734D-3A06-C053BC4E1C0F}"/>
          </ac:spMkLst>
        </pc:spChg>
        <pc:spChg chg="mod">
          <ac:chgData name="Altaf, Zain Z." userId="8ab13d72-b1a7-45f0-8015-44cfdb7c6bc3" providerId="ADAL" clId="{C54DD984-4289-A540-B64E-C1941E9B0264}" dt="2025-04-14T22:01:13.113" v="882" actId="3626"/>
          <ac:spMkLst>
            <pc:docMk/>
            <pc:sldMk cId="2028061379" sldId="256"/>
            <ac:spMk id="3" creationId="{ED85EC3A-DFE5-BF91-9B14-B1A84EAAE7F2}"/>
          </ac:spMkLst>
        </pc:spChg>
        <pc:spChg chg="add">
          <ac:chgData name="Altaf, Zain Z." userId="8ab13d72-b1a7-45f0-8015-44cfdb7c6bc3" providerId="ADAL" clId="{C54DD984-4289-A540-B64E-C1941E9B0264}" dt="2025-04-14T15:27:09.704" v="0" actId="26606"/>
          <ac:spMkLst>
            <pc:docMk/>
            <pc:sldMk cId="2028061379" sldId="256"/>
            <ac:spMk id="9" creationId="{4AA13AD3-0A4F-475A-BEBB-DEEFF5C096C3}"/>
          </ac:spMkLst>
        </pc:spChg>
        <pc:spChg chg="add">
          <ac:chgData name="Altaf, Zain Z." userId="8ab13d72-b1a7-45f0-8015-44cfdb7c6bc3" providerId="ADAL" clId="{C54DD984-4289-A540-B64E-C1941E9B0264}" dt="2025-04-14T15:27:09.704" v="0" actId="26606"/>
          <ac:spMkLst>
            <pc:docMk/>
            <pc:sldMk cId="2028061379" sldId="256"/>
            <ac:spMk id="11" creationId="{D65E0E3C-32F3-480B-9842-7611BBE2EE9F}"/>
          </ac:spMkLst>
        </pc:spChg>
        <pc:picChg chg="add">
          <ac:chgData name="Altaf, Zain Z." userId="8ab13d72-b1a7-45f0-8015-44cfdb7c6bc3" providerId="ADAL" clId="{C54DD984-4289-A540-B64E-C1941E9B0264}" dt="2025-04-14T15:27:09.704" v="0" actId="26606"/>
          <ac:picMkLst>
            <pc:docMk/>
            <pc:sldMk cId="2028061379" sldId="256"/>
            <ac:picMk id="4" creationId="{7919AF71-B8D3-9196-6808-4108E09C6017}"/>
          </ac:picMkLst>
        </pc:picChg>
      </pc:sldChg>
      <pc:sldChg chg="addSp delSp modSp new mod setBg setClrOvrMap">
        <pc:chgData name="Altaf, Zain Z." userId="8ab13d72-b1a7-45f0-8015-44cfdb7c6bc3" providerId="ADAL" clId="{C54DD984-4289-A540-B64E-C1941E9B0264}" dt="2025-04-14T16:11:33.583" v="632" actId="403"/>
        <pc:sldMkLst>
          <pc:docMk/>
          <pc:sldMk cId="1154557754" sldId="257"/>
        </pc:sldMkLst>
        <pc:spChg chg="mod">
          <ac:chgData name="Altaf, Zain Z." userId="8ab13d72-b1a7-45f0-8015-44cfdb7c6bc3" providerId="ADAL" clId="{C54DD984-4289-A540-B64E-C1941E9B0264}" dt="2025-04-14T15:30:01.155" v="149" actId="20577"/>
          <ac:spMkLst>
            <pc:docMk/>
            <pc:sldMk cId="1154557754" sldId="257"/>
            <ac:spMk id="2" creationId="{A1F2DEBE-63B0-27C0-3D21-60F569002711}"/>
          </ac:spMkLst>
        </pc:spChg>
        <pc:spChg chg="add mod">
          <ac:chgData name="Altaf, Zain Z." userId="8ab13d72-b1a7-45f0-8015-44cfdb7c6bc3" providerId="ADAL" clId="{C54DD984-4289-A540-B64E-C1941E9B0264}" dt="2025-04-14T16:09:21.547" v="510" actId="20577"/>
          <ac:spMkLst>
            <pc:docMk/>
            <pc:sldMk cId="1154557754" sldId="257"/>
            <ac:spMk id="5" creationId="{9F5A6424-DA7C-00B1-BE93-0DC9FE8225A3}"/>
          </ac:spMkLst>
        </pc:spChg>
        <pc:spChg chg="add mod">
          <ac:chgData name="Altaf, Zain Z." userId="8ab13d72-b1a7-45f0-8015-44cfdb7c6bc3" providerId="ADAL" clId="{C54DD984-4289-A540-B64E-C1941E9B0264}" dt="2025-04-14T16:11:33.583" v="632" actId="403"/>
          <ac:spMkLst>
            <pc:docMk/>
            <pc:sldMk cId="1154557754" sldId="257"/>
            <ac:spMk id="6" creationId="{0E1B3F35-2B07-0AE8-7C2E-DE63EDD1F7CB}"/>
          </ac:spMkLst>
        </pc:spChg>
        <pc:spChg chg="add">
          <ac:chgData name="Altaf, Zain Z." userId="8ab13d72-b1a7-45f0-8015-44cfdb7c6bc3" providerId="ADAL" clId="{C54DD984-4289-A540-B64E-C1941E9B0264}" dt="2025-04-14T15:28:38.811" v="12" actId="26606"/>
          <ac:spMkLst>
            <pc:docMk/>
            <pc:sldMk cId="1154557754" sldId="257"/>
            <ac:spMk id="8" creationId="{09A1C012-8297-4361-ACE8-A2509FB18911}"/>
          </ac:spMkLst>
        </pc:spChg>
        <pc:spChg chg="add">
          <ac:chgData name="Altaf, Zain Z." userId="8ab13d72-b1a7-45f0-8015-44cfdb7c6bc3" providerId="ADAL" clId="{C54DD984-4289-A540-B64E-C1941E9B0264}" dt="2025-04-14T15:28:38.811" v="12" actId="26606"/>
          <ac:spMkLst>
            <pc:docMk/>
            <pc:sldMk cId="1154557754" sldId="257"/>
            <ac:spMk id="10" creationId="{4AA13AD3-0A4F-475A-BEBB-DEEFF5C096C3}"/>
          </ac:spMkLst>
        </pc:spChg>
        <pc:spChg chg="add">
          <ac:chgData name="Altaf, Zain Z." userId="8ab13d72-b1a7-45f0-8015-44cfdb7c6bc3" providerId="ADAL" clId="{C54DD984-4289-A540-B64E-C1941E9B0264}" dt="2025-04-14T15:28:38.811" v="12" actId="26606"/>
          <ac:spMkLst>
            <pc:docMk/>
            <pc:sldMk cId="1154557754" sldId="257"/>
            <ac:spMk id="12" creationId="{205BB74C-33FB-4335-8808-49E247F7BF75}"/>
          </ac:spMkLst>
        </pc:spChg>
      </pc:sldChg>
      <pc:sldChg chg="addSp delSp modSp new mod setBg">
        <pc:chgData name="Altaf, Zain Z." userId="8ab13d72-b1a7-45f0-8015-44cfdb7c6bc3" providerId="ADAL" clId="{C54DD984-4289-A540-B64E-C1941E9B0264}" dt="2025-04-14T22:00:01.673" v="879"/>
        <pc:sldMkLst>
          <pc:docMk/>
          <pc:sldMk cId="2689665575" sldId="258"/>
        </pc:sldMkLst>
        <pc:spChg chg="mod">
          <ac:chgData name="Altaf, Zain Z." userId="8ab13d72-b1a7-45f0-8015-44cfdb7c6bc3" providerId="ADAL" clId="{C54DD984-4289-A540-B64E-C1941E9B0264}" dt="2025-04-14T15:32:48.573" v="284" actId="20577"/>
          <ac:spMkLst>
            <pc:docMk/>
            <pc:sldMk cId="2689665575" sldId="258"/>
            <ac:spMk id="2" creationId="{9841DA7E-2789-6FF7-3CC9-C58998C99ABA}"/>
          </ac:spMkLst>
        </pc:spChg>
        <pc:spChg chg="add mod">
          <ac:chgData name="Altaf, Zain Z." userId="8ab13d72-b1a7-45f0-8015-44cfdb7c6bc3" providerId="ADAL" clId="{C54DD984-4289-A540-B64E-C1941E9B0264}" dt="2025-04-14T16:11:27.437" v="625" actId="403"/>
          <ac:spMkLst>
            <pc:docMk/>
            <pc:sldMk cId="2689665575" sldId="258"/>
            <ac:spMk id="4" creationId="{3324C1C0-48F6-B251-7953-F39693B23156}"/>
          </ac:spMkLst>
        </pc:spChg>
      </pc:sldChg>
      <pc:sldChg chg="addSp delSp modSp add mod setClrOvrMap">
        <pc:chgData name="Altaf, Zain Z." userId="8ab13d72-b1a7-45f0-8015-44cfdb7c6bc3" providerId="ADAL" clId="{C54DD984-4289-A540-B64E-C1941E9B0264}" dt="2025-04-21T16:45:16.629" v="921" actId="1076"/>
        <pc:sldMkLst>
          <pc:docMk/>
          <pc:sldMk cId="315957278" sldId="259"/>
        </pc:sldMkLst>
        <pc:spChg chg="mod">
          <ac:chgData name="Altaf, Zain Z." userId="8ab13d72-b1a7-45f0-8015-44cfdb7c6bc3" providerId="ADAL" clId="{C54DD984-4289-A540-B64E-C1941E9B0264}" dt="2025-04-21T16:39:39.918" v="887" actId="1076"/>
          <ac:spMkLst>
            <pc:docMk/>
            <pc:sldMk cId="315957278" sldId="259"/>
            <ac:spMk id="2" creationId="{6DB05B65-ED72-4E68-4444-36F60216BA2A}"/>
          </ac:spMkLst>
        </pc:spChg>
        <pc:spChg chg="add mod">
          <ac:chgData name="Altaf, Zain Z." userId="8ab13d72-b1a7-45f0-8015-44cfdb7c6bc3" providerId="ADAL" clId="{C54DD984-4289-A540-B64E-C1941E9B0264}" dt="2025-04-21T16:44:26.911" v="899" actId="1076"/>
          <ac:spMkLst>
            <pc:docMk/>
            <pc:sldMk cId="315957278" sldId="259"/>
            <ac:spMk id="3" creationId="{DA52A954-53FA-2E23-CB21-157437D24A51}"/>
          </ac:spMkLst>
        </pc:spChg>
        <pc:spChg chg="add mod">
          <ac:chgData name="Altaf, Zain Z." userId="8ab13d72-b1a7-45f0-8015-44cfdb7c6bc3" providerId="ADAL" clId="{C54DD984-4289-A540-B64E-C1941E9B0264}" dt="2025-04-14T22:01:29.437" v="885" actId="14100"/>
          <ac:spMkLst>
            <pc:docMk/>
            <pc:sldMk cId="315957278" sldId="259"/>
            <ac:spMk id="4" creationId="{0D6EBB8D-B3D6-95AF-6E3C-569550B31FC6}"/>
          </ac:spMkLst>
        </pc:spChg>
        <pc:spChg chg="add mod">
          <ac:chgData name="Altaf, Zain Z." userId="8ab13d72-b1a7-45f0-8015-44cfdb7c6bc3" providerId="ADAL" clId="{C54DD984-4289-A540-B64E-C1941E9B0264}" dt="2025-04-21T16:44:44.672" v="908" actId="1076"/>
          <ac:spMkLst>
            <pc:docMk/>
            <pc:sldMk cId="315957278" sldId="259"/>
            <ac:spMk id="5" creationId="{75FC5F7D-2A00-612E-8AA4-BF8C852D40B5}"/>
          </ac:spMkLst>
        </pc:spChg>
        <pc:spChg chg="add mod">
          <ac:chgData name="Altaf, Zain Z." userId="8ab13d72-b1a7-45f0-8015-44cfdb7c6bc3" providerId="ADAL" clId="{C54DD984-4289-A540-B64E-C1941E9B0264}" dt="2025-04-21T16:45:16.629" v="921" actId="1076"/>
          <ac:spMkLst>
            <pc:docMk/>
            <pc:sldMk cId="315957278" sldId="259"/>
            <ac:spMk id="6" creationId="{4E01F438-FFC8-4C58-A94F-FBEB90D21EC6}"/>
          </ac:spMkLst>
        </pc:spChg>
        <pc:spChg chg="add">
          <ac:chgData name="Altaf, Zain Z." userId="8ab13d72-b1a7-45f0-8015-44cfdb7c6bc3" providerId="ADAL" clId="{C54DD984-4289-A540-B64E-C1941E9B0264}" dt="2025-04-14T15:52:37.790" v="476" actId="26606"/>
          <ac:spMkLst>
            <pc:docMk/>
            <pc:sldMk cId="315957278" sldId="259"/>
            <ac:spMk id="1035" creationId="{09A1C012-8297-4361-ACE8-A2509FB18911}"/>
          </ac:spMkLst>
        </pc:spChg>
        <pc:spChg chg="add">
          <ac:chgData name="Altaf, Zain Z." userId="8ab13d72-b1a7-45f0-8015-44cfdb7c6bc3" providerId="ADAL" clId="{C54DD984-4289-A540-B64E-C1941E9B0264}" dt="2025-04-14T15:52:37.790" v="476" actId="26606"/>
          <ac:spMkLst>
            <pc:docMk/>
            <pc:sldMk cId="315957278" sldId="259"/>
            <ac:spMk id="1037" creationId="{4AA13AD3-0A4F-475A-BEBB-DEEFF5C096C3}"/>
          </ac:spMkLst>
        </pc:spChg>
        <pc:spChg chg="add">
          <ac:chgData name="Altaf, Zain Z." userId="8ab13d72-b1a7-45f0-8015-44cfdb7c6bc3" providerId="ADAL" clId="{C54DD984-4289-A540-B64E-C1941E9B0264}" dt="2025-04-14T15:52:37.790" v="476" actId="26606"/>
          <ac:spMkLst>
            <pc:docMk/>
            <pc:sldMk cId="315957278" sldId="259"/>
            <ac:spMk id="1039" creationId="{4AB109E1-45E3-4986-9663-C3EAAC041219}"/>
          </ac:spMkLst>
        </pc:spChg>
        <pc:spChg chg="add">
          <ac:chgData name="Altaf, Zain Z." userId="8ab13d72-b1a7-45f0-8015-44cfdb7c6bc3" providerId="ADAL" clId="{C54DD984-4289-A540-B64E-C1941E9B0264}" dt="2025-04-14T15:52:37.790" v="476" actId="26606"/>
          <ac:spMkLst>
            <pc:docMk/>
            <pc:sldMk cId="315957278" sldId="259"/>
            <ac:spMk id="1041" creationId="{EDEE9D42-BBE7-4427-9BC3-971CE96F1E29}"/>
          </ac:spMkLst>
        </pc:spChg>
        <pc:picChg chg="add mod">
          <ac:chgData name="Altaf, Zain Z." userId="8ab13d72-b1a7-45f0-8015-44cfdb7c6bc3" providerId="ADAL" clId="{C54DD984-4289-A540-B64E-C1941E9B0264}" dt="2025-04-14T15:52:42.178" v="477" actId="27614"/>
          <ac:picMkLst>
            <pc:docMk/>
            <pc:sldMk cId="315957278" sldId="259"/>
            <ac:picMk id="1026" creationId="{E0A19B39-A163-CDBC-B8E4-4E4E578AEA0A}"/>
          </ac:picMkLst>
        </pc:picChg>
        <pc:picChg chg="add mod">
          <ac:chgData name="Altaf, Zain Z." userId="8ab13d72-b1a7-45f0-8015-44cfdb7c6bc3" providerId="ADAL" clId="{C54DD984-4289-A540-B64E-C1941E9B0264}" dt="2025-04-14T15:52:37.790" v="476" actId="26606"/>
          <ac:picMkLst>
            <pc:docMk/>
            <pc:sldMk cId="315957278" sldId="259"/>
            <ac:picMk id="1028" creationId="{C68D84F9-6385-4AC4-CDE9-DE0C4A491308}"/>
          </ac:picMkLst>
        </pc:picChg>
        <pc:picChg chg="add mod">
          <ac:chgData name="Altaf, Zain Z." userId="8ab13d72-b1a7-45f0-8015-44cfdb7c6bc3" providerId="ADAL" clId="{C54DD984-4289-A540-B64E-C1941E9B0264}" dt="2025-04-14T15:52:20.371" v="474" actId="1076"/>
          <ac:picMkLst>
            <pc:docMk/>
            <pc:sldMk cId="315957278" sldId="259"/>
            <ac:picMk id="1030" creationId="{EF330175-1718-D475-0B66-9751D9D5AF4F}"/>
          </ac:picMkLst>
        </pc:picChg>
      </pc:sldChg>
      <pc:sldChg chg="addSp delSp modSp add mod ord setClrOvrMap">
        <pc:chgData name="Altaf, Zain Z." userId="8ab13d72-b1a7-45f0-8015-44cfdb7c6bc3" providerId="ADAL" clId="{C54DD984-4289-A540-B64E-C1941E9B0264}" dt="2025-04-21T16:47:38.161" v="939" actId="404"/>
        <pc:sldMkLst>
          <pc:docMk/>
          <pc:sldMk cId="2918561469" sldId="260"/>
        </pc:sldMkLst>
        <pc:spChg chg="mod">
          <ac:chgData name="Altaf, Zain Z." userId="8ab13d72-b1a7-45f0-8015-44cfdb7c6bc3" providerId="ADAL" clId="{C54DD984-4289-A540-B64E-C1941E9B0264}" dt="2025-04-21T16:47:38.161" v="939" actId="404"/>
          <ac:spMkLst>
            <pc:docMk/>
            <pc:sldMk cId="2918561469" sldId="260"/>
            <ac:spMk id="2" creationId="{81DE745A-9809-3FAF-7719-86AF1A1C11EC}"/>
          </ac:spMkLst>
        </pc:spChg>
      </pc:sldChg>
      <pc:sldChg chg="addSp delSp modSp add mod">
        <pc:chgData name="Altaf, Zain Z." userId="8ab13d72-b1a7-45f0-8015-44cfdb7c6bc3" providerId="ADAL" clId="{C54DD984-4289-A540-B64E-C1941E9B0264}" dt="2025-04-14T16:12:52.885" v="720" actId="1076"/>
        <pc:sldMkLst>
          <pc:docMk/>
          <pc:sldMk cId="4264196163" sldId="261"/>
        </pc:sldMkLst>
        <pc:spChg chg="mod">
          <ac:chgData name="Altaf, Zain Z." userId="8ab13d72-b1a7-45f0-8015-44cfdb7c6bc3" providerId="ADAL" clId="{C54DD984-4289-A540-B64E-C1941E9B0264}" dt="2025-04-14T15:35:10.368" v="395" actId="20577"/>
          <ac:spMkLst>
            <pc:docMk/>
            <pc:sldMk cId="4264196163" sldId="261"/>
            <ac:spMk id="2" creationId="{351797B9-8711-625F-7704-8847C9E1E34A}"/>
          </ac:spMkLst>
        </pc:spChg>
        <pc:spChg chg="add mod">
          <ac:chgData name="Altaf, Zain Z." userId="8ab13d72-b1a7-45f0-8015-44cfdb7c6bc3" providerId="ADAL" clId="{C54DD984-4289-A540-B64E-C1941E9B0264}" dt="2025-04-14T16:12:52.885" v="720" actId="1076"/>
          <ac:spMkLst>
            <pc:docMk/>
            <pc:sldMk cId="4264196163" sldId="261"/>
            <ac:spMk id="3" creationId="{A20C31B4-37E3-8564-DB9A-FA991E6635F0}"/>
          </ac:spMkLst>
        </pc:spChg>
        <pc:spChg chg="add">
          <ac:chgData name="Altaf, Zain Z." userId="8ab13d72-b1a7-45f0-8015-44cfdb7c6bc3" providerId="ADAL" clId="{C54DD984-4289-A540-B64E-C1941E9B0264}" dt="2025-04-14T15:28:17.743" v="9" actId="26606"/>
          <ac:spMkLst>
            <pc:docMk/>
            <pc:sldMk cId="4264196163" sldId="261"/>
            <ac:spMk id="33" creationId="{09A1C012-8297-4361-ACE8-A2509FB18911}"/>
          </ac:spMkLst>
        </pc:spChg>
        <pc:spChg chg="add">
          <ac:chgData name="Altaf, Zain Z." userId="8ab13d72-b1a7-45f0-8015-44cfdb7c6bc3" providerId="ADAL" clId="{C54DD984-4289-A540-B64E-C1941E9B0264}" dt="2025-04-14T15:28:17.743" v="9" actId="26606"/>
          <ac:spMkLst>
            <pc:docMk/>
            <pc:sldMk cId="4264196163" sldId="261"/>
            <ac:spMk id="35" creationId="{4AA13AD3-0A4F-475A-BEBB-DEEFF5C096C3}"/>
          </ac:spMkLst>
        </pc:spChg>
        <pc:spChg chg="add">
          <ac:chgData name="Altaf, Zain Z." userId="8ab13d72-b1a7-45f0-8015-44cfdb7c6bc3" providerId="ADAL" clId="{C54DD984-4289-A540-B64E-C1941E9B0264}" dt="2025-04-14T15:28:17.743" v="9" actId="26606"/>
          <ac:spMkLst>
            <pc:docMk/>
            <pc:sldMk cId="4264196163" sldId="261"/>
            <ac:spMk id="37" creationId="{BD4C161B-40C3-41EF-9FD2-237AA4A270CD}"/>
          </ac:spMkLst>
        </pc:spChg>
      </pc:sldChg>
      <pc:sldChg chg="modSp add del mod">
        <pc:chgData name="Altaf, Zain Z." userId="8ab13d72-b1a7-45f0-8015-44cfdb7c6bc3" providerId="ADAL" clId="{C54DD984-4289-A540-B64E-C1941E9B0264}" dt="2025-04-14T15:34:58.439" v="370" actId="2696"/>
        <pc:sldMkLst>
          <pc:docMk/>
          <pc:sldMk cId="541892022" sldId="262"/>
        </pc:sldMkLst>
      </pc:sldChg>
      <pc:sldChg chg="addSp modSp add mod ord modNotesTx">
        <pc:chgData name="Altaf, Zain Z." userId="8ab13d72-b1a7-45f0-8015-44cfdb7c6bc3" providerId="ADAL" clId="{C54DD984-4289-A540-B64E-C1941E9B0264}" dt="2025-04-14T16:13:29.522" v="756" actId="1076"/>
        <pc:sldMkLst>
          <pc:docMk/>
          <pc:sldMk cId="1640270483" sldId="262"/>
        </pc:sldMkLst>
        <pc:spChg chg="mod">
          <ac:chgData name="Altaf, Zain Z." userId="8ab13d72-b1a7-45f0-8015-44cfdb7c6bc3" providerId="ADAL" clId="{C54DD984-4289-A540-B64E-C1941E9B0264}" dt="2025-04-14T15:36:10.639" v="432" actId="404"/>
          <ac:spMkLst>
            <pc:docMk/>
            <pc:sldMk cId="1640270483" sldId="262"/>
            <ac:spMk id="2" creationId="{37BDD5A8-9137-4A41-DEF6-B98F5E9681B1}"/>
          </ac:spMkLst>
        </pc:spChg>
        <pc:spChg chg="add mod">
          <ac:chgData name="Altaf, Zain Z." userId="8ab13d72-b1a7-45f0-8015-44cfdb7c6bc3" providerId="ADAL" clId="{C54DD984-4289-A540-B64E-C1941E9B0264}" dt="2025-04-14T16:13:29.522" v="756" actId="1076"/>
          <ac:spMkLst>
            <pc:docMk/>
            <pc:sldMk cId="1640270483" sldId="262"/>
            <ac:spMk id="3" creationId="{57565519-4E82-0008-0D7A-35BB91039FF2}"/>
          </ac:spMkLst>
        </pc:spChg>
      </pc:sldChg>
      <pc:sldChg chg="modSp add mod">
        <pc:chgData name="Altaf, Zain Z." userId="8ab13d72-b1a7-45f0-8015-44cfdb7c6bc3" providerId="ADAL" clId="{C54DD984-4289-A540-B64E-C1941E9B0264}" dt="2025-04-14T15:36:51.518" v="464" actId="20577"/>
        <pc:sldMkLst>
          <pc:docMk/>
          <pc:sldMk cId="34587638" sldId="263"/>
        </pc:sldMkLst>
        <pc:spChg chg="mod">
          <ac:chgData name="Altaf, Zain Z." userId="8ab13d72-b1a7-45f0-8015-44cfdb7c6bc3" providerId="ADAL" clId="{C54DD984-4289-A540-B64E-C1941E9B0264}" dt="2025-04-14T15:36:51.518" v="464" actId="20577"/>
          <ac:spMkLst>
            <pc:docMk/>
            <pc:sldMk cId="34587638" sldId="263"/>
            <ac:spMk id="2" creationId="{A70D6C61-F66B-9F43-B69A-E8D407337134}"/>
          </ac:spMkLst>
        </pc:spChg>
      </pc:sldChg>
      <pc:sldChg chg="new">
        <pc:chgData name="Altaf, Zain Z." userId="8ab13d72-b1a7-45f0-8015-44cfdb7c6bc3" providerId="ADAL" clId="{C54DD984-4289-A540-B64E-C1941E9B0264}" dt="2025-04-14T22:11:57.345" v="886" actId="680"/>
        <pc:sldMkLst>
          <pc:docMk/>
          <pc:sldMk cId="3995936824" sldId="264"/>
        </pc:sldMkLst>
      </pc:sldChg>
      <pc:sldChg chg="ord">
        <pc:chgData name="Altaf, Zain Z." userId="8ab13d72-b1a7-45f0-8015-44cfdb7c6bc3" providerId="ADAL" clId="{C54DD984-4289-A540-B64E-C1941E9B0264}" dt="2025-04-21T17:00:00.304" v="940" actId="20578"/>
        <pc:sldMkLst>
          <pc:docMk/>
          <pc:sldMk cId="2325275522" sldId="276"/>
        </pc:sldMkLst>
      </pc:sldChg>
      <pc:sldChg chg="del">
        <pc:chgData name="Altaf, Zain Z." userId="8ab13d72-b1a7-45f0-8015-44cfdb7c6bc3" providerId="ADAL" clId="{C54DD984-4289-A540-B64E-C1941E9B0264}" dt="2025-04-21T19:18:42.254" v="991" actId="2696"/>
        <pc:sldMkLst>
          <pc:docMk/>
          <pc:sldMk cId="428823117" sldId="281"/>
        </pc:sldMkLst>
      </pc:sldChg>
      <pc:sldChg chg="modSp mod">
        <pc:chgData name="Altaf, Zain Z." userId="8ab13d72-b1a7-45f0-8015-44cfdb7c6bc3" providerId="ADAL" clId="{C54DD984-4289-A540-B64E-C1941E9B0264}" dt="2025-04-21T16:40:46.618" v="889" actId="1076"/>
        <pc:sldMkLst>
          <pc:docMk/>
          <pc:sldMk cId="3242853858" sldId="282"/>
        </pc:sldMkLst>
        <pc:picChg chg="mod">
          <ac:chgData name="Altaf, Zain Z." userId="8ab13d72-b1a7-45f0-8015-44cfdb7c6bc3" providerId="ADAL" clId="{C54DD984-4289-A540-B64E-C1941E9B0264}" dt="2025-04-21T16:40:46.618" v="889" actId="1076"/>
          <ac:picMkLst>
            <pc:docMk/>
            <pc:sldMk cId="3242853858" sldId="282"/>
            <ac:picMk id="4" creationId="{2FD9F4FC-73B9-76B3-45FC-6AED589C29E2}"/>
          </ac:picMkLst>
        </pc:picChg>
      </pc:sldChg>
      <pc:sldChg chg="delSp modSp add del mod">
        <pc:chgData name="Altaf, Zain Z." userId="8ab13d72-b1a7-45f0-8015-44cfdb7c6bc3" providerId="ADAL" clId="{C54DD984-4289-A540-B64E-C1941E9B0264}" dt="2025-04-21T17:07:40.652" v="969" actId="2696"/>
        <pc:sldMkLst>
          <pc:docMk/>
          <pc:sldMk cId="2567786486" sldId="289"/>
        </pc:sldMkLst>
        <pc:spChg chg="mod">
          <ac:chgData name="Altaf, Zain Z." userId="8ab13d72-b1a7-45f0-8015-44cfdb7c6bc3" providerId="ADAL" clId="{C54DD984-4289-A540-B64E-C1941E9B0264}" dt="2025-04-21T17:06:38.387" v="966" actId="313"/>
          <ac:spMkLst>
            <pc:docMk/>
            <pc:sldMk cId="2567786486" sldId="289"/>
            <ac:spMk id="5" creationId="{7FE4F07A-4936-73AE-95F8-E703BCA922A0}"/>
          </ac:spMkLst>
        </pc:spChg>
        <pc:picChg chg="del">
          <ac:chgData name="Altaf, Zain Z." userId="8ab13d72-b1a7-45f0-8015-44cfdb7c6bc3" providerId="ADAL" clId="{C54DD984-4289-A540-B64E-C1941E9B0264}" dt="2025-04-21T17:06:24.650" v="942" actId="478"/>
          <ac:picMkLst>
            <pc:docMk/>
            <pc:sldMk cId="2567786486" sldId="289"/>
            <ac:picMk id="6" creationId="{9AA03FE5-52F6-A984-1020-4F1A04AD7D6F}"/>
          </ac:picMkLst>
        </pc:picChg>
      </pc:sldChg>
      <pc:sldChg chg="addSp delSp modSp add mod ord setClrOvrMap">
        <pc:chgData name="Altaf, Zain Z." userId="8ab13d72-b1a7-45f0-8015-44cfdb7c6bc3" providerId="ADAL" clId="{C54DD984-4289-A540-B64E-C1941E9B0264}" dt="2025-04-21T17:08:30.534" v="990" actId="122"/>
        <pc:sldMkLst>
          <pc:docMk/>
          <pc:sldMk cId="3035962828" sldId="290"/>
        </pc:sldMkLst>
        <pc:spChg chg="mod">
          <ac:chgData name="Altaf, Zain Z." userId="8ab13d72-b1a7-45f0-8015-44cfdb7c6bc3" providerId="ADAL" clId="{C54DD984-4289-A540-B64E-C1941E9B0264}" dt="2025-04-21T17:08:30.534" v="990" actId="122"/>
          <ac:spMkLst>
            <pc:docMk/>
            <pc:sldMk cId="3035962828" sldId="290"/>
            <ac:spMk id="2" creationId="{A7651F6E-4BA2-9DCC-97BA-1262C8EBF6D3}"/>
          </ac:spMkLst>
        </pc:spChg>
        <pc:spChg chg="del">
          <ac:chgData name="Altaf, Zain Z." userId="8ab13d72-b1a7-45f0-8015-44cfdb7c6bc3" providerId="ADAL" clId="{C54DD984-4289-A540-B64E-C1941E9B0264}" dt="2025-04-21T17:08:10.004" v="987" actId="478"/>
          <ac:spMkLst>
            <pc:docMk/>
            <pc:sldMk cId="3035962828" sldId="290"/>
            <ac:spMk id="3" creationId="{EB3EA795-D25C-89CD-1EAD-56BB370AE4E2}"/>
          </ac:spMkLst>
        </pc:spChg>
        <pc:spChg chg="del">
          <ac:chgData name="Altaf, Zain Z." userId="8ab13d72-b1a7-45f0-8015-44cfdb7c6bc3" providerId="ADAL" clId="{C54DD984-4289-A540-B64E-C1941E9B0264}" dt="2025-04-21T17:07:55.600" v="984" actId="478"/>
          <ac:spMkLst>
            <pc:docMk/>
            <pc:sldMk cId="3035962828" sldId="290"/>
            <ac:spMk id="4" creationId="{0A3DB1EA-AD66-7EB5-674A-545323DA3D29}"/>
          </ac:spMkLst>
        </pc:spChg>
        <pc:spChg chg="del">
          <ac:chgData name="Altaf, Zain Z." userId="8ab13d72-b1a7-45f0-8015-44cfdb7c6bc3" providerId="ADAL" clId="{C54DD984-4289-A540-B64E-C1941E9B0264}" dt="2025-04-21T17:08:07.599" v="986" actId="478"/>
          <ac:spMkLst>
            <pc:docMk/>
            <pc:sldMk cId="3035962828" sldId="290"/>
            <ac:spMk id="5" creationId="{7E5F41E9-3856-30D2-597F-3D60D12EDFB9}"/>
          </ac:spMkLst>
        </pc:spChg>
        <pc:spChg chg="del">
          <ac:chgData name="Altaf, Zain Z." userId="8ab13d72-b1a7-45f0-8015-44cfdb7c6bc3" providerId="ADAL" clId="{C54DD984-4289-A540-B64E-C1941E9B0264}" dt="2025-04-21T17:08:05.874" v="985" actId="478"/>
          <ac:spMkLst>
            <pc:docMk/>
            <pc:sldMk cId="3035962828" sldId="290"/>
            <ac:spMk id="6" creationId="{2F661038-6777-A2E1-2108-45ECA46B2FD4}"/>
          </ac:spMkLst>
        </pc:spChg>
        <pc:spChg chg="del">
          <ac:chgData name="Altaf, Zain Z." userId="8ab13d72-b1a7-45f0-8015-44cfdb7c6bc3" providerId="ADAL" clId="{C54DD984-4289-A540-B64E-C1941E9B0264}" dt="2025-04-21T17:08:19.331" v="988" actId="26606"/>
          <ac:spMkLst>
            <pc:docMk/>
            <pc:sldMk cId="3035962828" sldId="290"/>
            <ac:spMk id="1035" creationId="{C14705A2-1355-3B44-3B7E-FD0404B9EC71}"/>
          </ac:spMkLst>
        </pc:spChg>
        <pc:spChg chg="del">
          <ac:chgData name="Altaf, Zain Z." userId="8ab13d72-b1a7-45f0-8015-44cfdb7c6bc3" providerId="ADAL" clId="{C54DD984-4289-A540-B64E-C1941E9B0264}" dt="2025-04-21T17:08:19.331" v="988" actId="26606"/>
          <ac:spMkLst>
            <pc:docMk/>
            <pc:sldMk cId="3035962828" sldId="290"/>
            <ac:spMk id="1037" creationId="{429CD03C-E3A1-9DC9-A819-CCDEA472E682}"/>
          </ac:spMkLst>
        </pc:spChg>
        <pc:spChg chg="del">
          <ac:chgData name="Altaf, Zain Z." userId="8ab13d72-b1a7-45f0-8015-44cfdb7c6bc3" providerId="ADAL" clId="{C54DD984-4289-A540-B64E-C1941E9B0264}" dt="2025-04-21T17:08:19.331" v="988" actId="26606"/>
          <ac:spMkLst>
            <pc:docMk/>
            <pc:sldMk cId="3035962828" sldId="290"/>
            <ac:spMk id="1039" creationId="{40A0F72A-F3C1-A3CB-9C84-4487BEB040EB}"/>
          </ac:spMkLst>
        </pc:spChg>
        <pc:spChg chg="del">
          <ac:chgData name="Altaf, Zain Z." userId="8ab13d72-b1a7-45f0-8015-44cfdb7c6bc3" providerId="ADAL" clId="{C54DD984-4289-A540-B64E-C1941E9B0264}" dt="2025-04-21T17:08:19.331" v="988" actId="26606"/>
          <ac:spMkLst>
            <pc:docMk/>
            <pc:sldMk cId="3035962828" sldId="290"/>
            <ac:spMk id="1041" creationId="{3DA99386-69F8-DDC3-3EBA-167B4BF1A7F0}"/>
          </ac:spMkLst>
        </pc:spChg>
        <pc:spChg chg="add">
          <ac:chgData name="Altaf, Zain Z." userId="8ab13d72-b1a7-45f0-8015-44cfdb7c6bc3" providerId="ADAL" clId="{C54DD984-4289-A540-B64E-C1941E9B0264}" dt="2025-04-21T17:08:19.331" v="988" actId="26606"/>
          <ac:spMkLst>
            <pc:docMk/>
            <pc:sldMk cId="3035962828" sldId="290"/>
            <ac:spMk id="1046" creationId="{09A1C012-8297-4361-ACE8-A2509FB18911}"/>
          </ac:spMkLst>
        </pc:spChg>
        <pc:spChg chg="add">
          <ac:chgData name="Altaf, Zain Z." userId="8ab13d72-b1a7-45f0-8015-44cfdb7c6bc3" providerId="ADAL" clId="{C54DD984-4289-A540-B64E-C1941E9B0264}" dt="2025-04-21T17:08:19.331" v="988" actId="26606"/>
          <ac:spMkLst>
            <pc:docMk/>
            <pc:sldMk cId="3035962828" sldId="290"/>
            <ac:spMk id="1048" creationId="{4AA13AD3-0A4F-475A-BEBB-DEEFF5C096C3}"/>
          </ac:spMkLst>
        </pc:spChg>
        <pc:spChg chg="add">
          <ac:chgData name="Altaf, Zain Z." userId="8ab13d72-b1a7-45f0-8015-44cfdb7c6bc3" providerId="ADAL" clId="{C54DD984-4289-A540-B64E-C1941E9B0264}" dt="2025-04-21T17:08:19.331" v="988" actId="26606"/>
          <ac:spMkLst>
            <pc:docMk/>
            <pc:sldMk cId="3035962828" sldId="290"/>
            <ac:spMk id="1050" creationId="{205BB74C-33FB-4335-8808-49E247F7BF75}"/>
          </ac:spMkLst>
        </pc:spChg>
        <pc:picChg chg="mod">
          <ac:chgData name="Altaf, Zain Z." userId="8ab13d72-b1a7-45f0-8015-44cfdb7c6bc3" providerId="ADAL" clId="{C54DD984-4289-A540-B64E-C1941E9B0264}" dt="2025-04-21T17:08:19.331" v="988" actId="26606"/>
          <ac:picMkLst>
            <pc:docMk/>
            <pc:sldMk cId="3035962828" sldId="290"/>
            <ac:picMk id="1026" creationId="{71EC0C42-A034-5253-5950-49BE7B7CA278}"/>
          </ac:picMkLst>
        </pc:picChg>
        <pc:picChg chg="mod">
          <ac:chgData name="Altaf, Zain Z." userId="8ab13d72-b1a7-45f0-8015-44cfdb7c6bc3" providerId="ADAL" clId="{C54DD984-4289-A540-B64E-C1941E9B0264}" dt="2025-04-21T17:08:19.331" v="988" actId="26606"/>
          <ac:picMkLst>
            <pc:docMk/>
            <pc:sldMk cId="3035962828" sldId="290"/>
            <ac:picMk id="1030" creationId="{B8799DF0-2840-2C59-6468-EA1E1636B8AB}"/>
          </ac:picMkLst>
        </pc:picChg>
      </pc:sldChg>
      <pc:sldMasterChg chg="del delSldLayout">
        <pc:chgData name="Altaf, Zain Z." userId="8ab13d72-b1a7-45f0-8015-44cfdb7c6bc3" providerId="ADAL" clId="{C54DD984-4289-A540-B64E-C1941E9B0264}" dt="2025-04-14T15:27:09.704" v="0" actId="26606"/>
        <pc:sldMasterMkLst>
          <pc:docMk/>
          <pc:sldMasterMk cId="2721493209" sldId="2147483648"/>
        </pc:sldMasterMkLst>
        <pc:sldLayoutChg chg="del">
          <pc:chgData name="Altaf, Zain Z." userId="8ab13d72-b1a7-45f0-8015-44cfdb7c6bc3" providerId="ADAL" clId="{C54DD984-4289-A540-B64E-C1941E9B0264}" dt="2025-04-14T15:27:09.704" v="0" actId="26606"/>
          <pc:sldLayoutMkLst>
            <pc:docMk/>
            <pc:sldMasterMk cId="2721493209" sldId="2147483648"/>
            <pc:sldLayoutMk cId="2441543330" sldId="2147483649"/>
          </pc:sldLayoutMkLst>
        </pc:sldLayoutChg>
        <pc:sldLayoutChg chg="del">
          <pc:chgData name="Altaf, Zain Z." userId="8ab13d72-b1a7-45f0-8015-44cfdb7c6bc3" providerId="ADAL" clId="{C54DD984-4289-A540-B64E-C1941E9B0264}" dt="2025-04-14T15:27:09.704" v="0" actId="26606"/>
          <pc:sldLayoutMkLst>
            <pc:docMk/>
            <pc:sldMasterMk cId="2721493209" sldId="2147483648"/>
            <pc:sldLayoutMk cId="3540709755" sldId="2147483650"/>
          </pc:sldLayoutMkLst>
        </pc:sldLayoutChg>
        <pc:sldLayoutChg chg="del">
          <pc:chgData name="Altaf, Zain Z." userId="8ab13d72-b1a7-45f0-8015-44cfdb7c6bc3" providerId="ADAL" clId="{C54DD984-4289-A540-B64E-C1941E9B0264}" dt="2025-04-14T15:27:09.704" v="0" actId="26606"/>
          <pc:sldLayoutMkLst>
            <pc:docMk/>
            <pc:sldMasterMk cId="2721493209" sldId="2147483648"/>
            <pc:sldLayoutMk cId="3929343794" sldId="2147483651"/>
          </pc:sldLayoutMkLst>
        </pc:sldLayoutChg>
        <pc:sldLayoutChg chg="del">
          <pc:chgData name="Altaf, Zain Z." userId="8ab13d72-b1a7-45f0-8015-44cfdb7c6bc3" providerId="ADAL" clId="{C54DD984-4289-A540-B64E-C1941E9B0264}" dt="2025-04-14T15:27:09.704" v="0" actId="26606"/>
          <pc:sldLayoutMkLst>
            <pc:docMk/>
            <pc:sldMasterMk cId="2721493209" sldId="2147483648"/>
            <pc:sldLayoutMk cId="2262605441" sldId="2147483652"/>
          </pc:sldLayoutMkLst>
        </pc:sldLayoutChg>
        <pc:sldLayoutChg chg="del">
          <pc:chgData name="Altaf, Zain Z." userId="8ab13d72-b1a7-45f0-8015-44cfdb7c6bc3" providerId="ADAL" clId="{C54DD984-4289-A540-B64E-C1941E9B0264}" dt="2025-04-14T15:27:09.704" v="0" actId="26606"/>
          <pc:sldLayoutMkLst>
            <pc:docMk/>
            <pc:sldMasterMk cId="2721493209" sldId="2147483648"/>
            <pc:sldLayoutMk cId="1264500706" sldId="2147483653"/>
          </pc:sldLayoutMkLst>
        </pc:sldLayoutChg>
        <pc:sldLayoutChg chg="del">
          <pc:chgData name="Altaf, Zain Z." userId="8ab13d72-b1a7-45f0-8015-44cfdb7c6bc3" providerId="ADAL" clId="{C54DD984-4289-A540-B64E-C1941E9B0264}" dt="2025-04-14T15:27:09.704" v="0" actId="26606"/>
          <pc:sldLayoutMkLst>
            <pc:docMk/>
            <pc:sldMasterMk cId="2721493209" sldId="2147483648"/>
            <pc:sldLayoutMk cId="301916128" sldId="2147483654"/>
          </pc:sldLayoutMkLst>
        </pc:sldLayoutChg>
        <pc:sldLayoutChg chg="del">
          <pc:chgData name="Altaf, Zain Z." userId="8ab13d72-b1a7-45f0-8015-44cfdb7c6bc3" providerId="ADAL" clId="{C54DD984-4289-A540-B64E-C1941E9B0264}" dt="2025-04-14T15:27:09.704" v="0" actId="26606"/>
          <pc:sldLayoutMkLst>
            <pc:docMk/>
            <pc:sldMasterMk cId="2721493209" sldId="2147483648"/>
            <pc:sldLayoutMk cId="4007128627" sldId="2147483655"/>
          </pc:sldLayoutMkLst>
        </pc:sldLayoutChg>
        <pc:sldLayoutChg chg="del">
          <pc:chgData name="Altaf, Zain Z." userId="8ab13d72-b1a7-45f0-8015-44cfdb7c6bc3" providerId="ADAL" clId="{C54DD984-4289-A540-B64E-C1941E9B0264}" dt="2025-04-14T15:27:09.704" v="0" actId="26606"/>
          <pc:sldLayoutMkLst>
            <pc:docMk/>
            <pc:sldMasterMk cId="2721493209" sldId="2147483648"/>
            <pc:sldLayoutMk cId="1388100619" sldId="2147483656"/>
          </pc:sldLayoutMkLst>
        </pc:sldLayoutChg>
        <pc:sldLayoutChg chg="del">
          <pc:chgData name="Altaf, Zain Z." userId="8ab13d72-b1a7-45f0-8015-44cfdb7c6bc3" providerId="ADAL" clId="{C54DD984-4289-A540-B64E-C1941E9B0264}" dt="2025-04-14T15:27:09.704" v="0" actId="26606"/>
          <pc:sldLayoutMkLst>
            <pc:docMk/>
            <pc:sldMasterMk cId="2721493209" sldId="2147483648"/>
            <pc:sldLayoutMk cId="649559584" sldId="2147483657"/>
          </pc:sldLayoutMkLst>
        </pc:sldLayoutChg>
        <pc:sldLayoutChg chg="del">
          <pc:chgData name="Altaf, Zain Z." userId="8ab13d72-b1a7-45f0-8015-44cfdb7c6bc3" providerId="ADAL" clId="{C54DD984-4289-A540-B64E-C1941E9B0264}" dt="2025-04-14T15:27:09.704" v="0" actId="26606"/>
          <pc:sldLayoutMkLst>
            <pc:docMk/>
            <pc:sldMasterMk cId="2721493209" sldId="2147483648"/>
            <pc:sldLayoutMk cId="3841582341" sldId="2147483658"/>
          </pc:sldLayoutMkLst>
        </pc:sldLayoutChg>
        <pc:sldLayoutChg chg="del">
          <pc:chgData name="Altaf, Zain Z." userId="8ab13d72-b1a7-45f0-8015-44cfdb7c6bc3" providerId="ADAL" clId="{C54DD984-4289-A540-B64E-C1941E9B0264}" dt="2025-04-14T15:27:09.704" v="0" actId="26606"/>
          <pc:sldLayoutMkLst>
            <pc:docMk/>
            <pc:sldMasterMk cId="2721493209" sldId="2147483648"/>
            <pc:sldLayoutMk cId="255635428" sldId="2147483659"/>
          </pc:sldLayoutMkLst>
        </pc:sldLayoutChg>
      </pc:sldMasterChg>
      <pc:sldMasterChg chg="add addSldLayout">
        <pc:chgData name="Altaf, Zain Z." userId="8ab13d72-b1a7-45f0-8015-44cfdb7c6bc3" providerId="ADAL" clId="{C54DD984-4289-A540-B64E-C1941E9B0264}" dt="2025-04-14T15:27:09.704" v="0" actId="26606"/>
        <pc:sldMasterMkLst>
          <pc:docMk/>
          <pc:sldMasterMk cId="2346601068" sldId="2147483751"/>
        </pc:sldMasterMkLst>
        <pc:sldLayoutChg chg="add">
          <pc:chgData name="Altaf, Zain Z." userId="8ab13d72-b1a7-45f0-8015-44cfdb7c6bc3" providerId="ADAL" clId="{C54DD984-4289-A540-B64E-C1941E9B0264}" dt="2025-04-14T15:27:09.704" v="0" actId="26606"/>
          <pc:sldLayoutMkLst>
            <pc:docMk/>
            <pc:sldMasterMk cId="2346601068" sldId="2147483751"/>
            <pc:sldLayoutMk cId="3975803192" sldId="2147483740"/>
          </pc:sldLayoutMkLst>
        </pc:sldLayoutChg>
        <pc:sldLayoutChg chg="add">
          <pc:chgData name="Altaf, Zain Z." userId="8ab13d72-b1a7-45f0-8015-44cfdb7c6bc3" providerId="ADAL" clId="{C54DD984-4289-A540-B64E-C1941E9B0264}" dt="2025-04-14T15:27:09.704" v="0" actId="26606"/>
          <pc:sldLayoutMkLst>
            <pc:docMk/>
            <pc:sldMasterMk cId="2346601068" sldId="2147483751"/>
            <pc:sldLayoutMk cId="1248134385" sldId="2147483741"/>
          </pc:sldLayoutMkLst>
        </pc:sldLayoutChg>
        <pc:sldLayoutChg chg="add">
          <pc:chgData name="Altaf, Zain Z." userId="8ab13d72-b1a7-45f0-8015-44cfdb7c6bc3" providerId="ADAL" clId="{C54DD984-4289-A540-B64E-C1941E9B0264}" dt="2025-04-14T15:27:09.704" v="0" actId="26606"/>
          <pc:sldLayoutMkLst>
            <pc:docMk/>
            <pc:sldMasterMk cId="2346601068" sldId="2147483751"/>
            <pc:sldLayoutMk cId="3338725508" sldId="2147483742"/>
          </pc:sldLayoutMkLst>
        </pc:sldLayoutChg>
        <pc:sldLayoutChg chg="add">
          <pc:chgData name="Altaf, Zain Z." userId="8ab13d72-b1a7-45f0-8015-44cfdb7c6bc3" providerId="ADAL" clId="{C54DD984-4289-A540-B64E-C1941E9B0264}" dt="2025-04-14T15:27:09.704" v="0" actId="26606"/>
          <pc:sldLayoutMkLst>
            <pc:docMk/>
            <pc:sldMasterMk cId="2346601068" sldId="2147483751"/>
            <pc:sldLayoutMk cId="1503728861" sldId="2147483743"/>
          </pc:sldLayoutMkLst>
        </pc:sldLayoutChg>
        <pc:sldLayoutChg chg="add">
          <pc:chgData name="Altaf, Zain Z." userId="8ab13d72-b1a7-45f0-8015-44cfdb7c6bc3" providerId="ADAL" clId="{C54DD984-4289-A540-B64E-C1941E9B0264}" dt="2025-04-14T15:27:09.704" v="0" actId="26606"/>
          <pc:sldLayoutMkLst>
            <pc:docMk/>
            <pc:sldMasterMk cId="2346601068" sldId="2147483751"/>
            <pc:sldLayoutMk cId="552000044" sldId="2147483744"/>
          </pc:sldLayoutMkLst>
        </pc:sldLayoutChg>
        <pc:sldLayoutChg chg="add">
          <pc:chgData name="Altaf, Zain Z." userId="8ab13d72-b1a7-45f0-8015-44cfdb7c6bc3" providerId="ADAL" clId="{C54DD984-4289-A540-B64E-C1941E9B0264}" dt="2025-04-14T15:27:09.704" v="0" actId="26606"/>
          <pc:sldLayoutMkLst>
            <pc:docMk/>
            <pc:sldMasterMk cId="2346601068" sldId="2147483751"/>
            <pc:sldLayoutMk cId="4109268421" sldId="2147483745"/>
          </pc:sldLayoutMkLst>
        </pc:sldLayoutChg>
        <pc:sldLayoutChg chg="add">
          <pc:chgData name="Altaf, Zain Z." userId="8ab13d72-b1a7-45f0-8015-44cfdb7c6bc3" providerId="ADAL" clId="{C54DD984-4289-A540-B64E-C1941E9B0264}" dt="2025-04-14T15:27:09.704" v="0" actId="26606"/>
          <pc:sldLayoutMkLst>
            <pc:docMk/>
            <pc:sldMasterMk cId="2346601068" sldId="2147483751"/>
            <pc:sldLayoutMk cId="3770450521" sldId="2147483746"/>
          </pc:sldLayoutMkLst>
        </pc:sldLayoutChg>
        <pc:sldLayoutChg chg="add">
          <pc:chgData name="Altaf, Zain Z." userId="8ab13d72-b1a7-45f0-8015-44cfdb7c6bc3" providerId="ADAL" clId="{C54DD984-4289-A540-B64E-C1941E9B0264}" dt="2025-04-14T15:27:09.704" v="0" actId="26606"/>
          <pc:sldLayoutMkLst>
            <pc:docMk/>
            <pc:sldMasterMk cId="2346601068" sldId="2147483751"/>
            <pc:sldLayoutMk cId="3486812877" sldId="2147483747"/>
          </pc:sldLayoutMkLst>
        </pc:sldLayoutChg>
        <pc:sldLayoutChg chg="add">
          <pc:chgData name="Altaf, Zain Z." userId="8ab13d72-b1a7-45f0-8015-44cfdb7c6bc3" providerId="ADAL" clId="{C54DD984-4289-A540-B64E-C1941E9B0264}" dt="2025-04-14T15:27:09.704" v="0" actId="26606"/>
          <pc:sldLayoutMkLst>
            <pc:docMk/>
            <pc:sldMasterMk cId="2346601068" sldId="2147483751"/>
            <pc:sldLayoutMk cId="3717228687" sldId="2147483748"/>
          </pc:sldLayoutMkLst>
        </pc:sldLayoutChg>
        <pc:sldLayoutChg chg="add">
          <pc:chgData name="Altaf, Zain Z." userId="8ab13d72-b1a7-45f0-8015-44cfdb7c6bc3" providerId="ADAL" clId="{C54DD984-4289-A540-B64E-C1941E9B0264}" dt="2025-04-14T15:27:09.704" v="0" actId="26606"/>
          <pc:sldLayoutMkLst>
            <pc:docMk/>
            <pc:sldMasterMk cId="2346601068" sldId="2147483751"/>
            <pc:sldLayoutMk cId="3254276182" sldId="2147483749"/>
          </pc:sldLayoutMkLst>
        </pc:sldLayoutChg>
        <pc:sldLayoutChg chg="add">
          <pc:chgData name="Altaf, Zain Z." userId="8ab13d72-b1a7-45f0-8015-44cfdb7c6bc3" providerId="ADAL" clId="{C54DD984-4289-A540-B64E-C1941E9B0264}" dt="2025-04-14T15:27:09.704" v="0" actId="26606"/>
          <pc:sldLayoutMkLst>
            <pc:docMk/>
            <pc:sldMasterMk cId="2346601068" sldId="2147483751"/>
            <pc:sldLayoutMk cId="709356005" sldId="2147483750"/>
          </pc:sldLayoutMkLst>
        </pc:sldLayoutChg>
      </pc:sldMasterChg>
    </pc:docChg>
  </pc:docChgLst>
  <pc:docChgLst>
    <pc:chgData name="Powell, Sonny" userId="S::sp869@student.le.ac.uk::93623d0d-9b54-4531-9772-668f78a73899" providerId="AD" clId="Web-{834708FC-21E4-BAA2-5450-7D085D4D895E}"/>
    <pc:docChg chg="modSld">
      <pc:chgData name="Powell, Sonny" userId="S::sp869@student.le.ac.uk::93623d0d-9b54-4531-9772-668f78a73899" providerId="AD" clId="Web-{834708FC-21E4-BAA2-5450-7D085D4D895E}" dt="2025-04-20T18:58:51.331" v="3" actId="20577"/>
      <pc:docMkLst>
        <pc:docMk/>
      </pc:docMkLst>
      <pc:sldChg chg="modSp">
        <pc:chgData name="Powell, Sonny" userId="S::sp869@student.le.ac.uk::93623d0d-9b54-4531-9772-668f78a73899" providerId="AD" clId="Web-{834708FC-21E4-BAA2-5450-7D085D4D895E}" dt="2025-04-20T18:58:51.331" v="3" actId="20577"/>
        <pc:sldMkLst>
          <pc:docMk/>
          <pc:sldMk cId="3305261510" sldId="277"/>
        </pc:sldMkLst>
        <pc:spChg chg="mod">
          <ac:chgData name="Powell, Sonny" userId="S::sp869@student.le.ac.uk::93623d0d-9b54-4531-9772-668f78a73899" providerId="AD" clId="Web-{834708FC-21E4-BAA2-5450-7D085D4D895E}" dt="2025-04-20T18:58:51.331" v="3" actId="20577"/>
          <ac:spMkLst>
            <pc:docMk/>
            <pc:sldMk cId="3305261510" sldId="277"/>
            <ac:spMk id="3" creationId="{920D4512-06A4-007B-65B5-E06A42C7B539}"/>
          </ac:spMkLst>
        </pc:spChg>
      </pc:sldChg>
    </pc:docChg>
  </pc:docChgLst>
  <pc:docChgLst>
    <pc:chgData name="Powell, Sonny" userId="S::sp869@student.le.ac.uk::93623d0d-9b54-4531-9772-668f78a73899" providerId="AD" clId="Web-{D0E714A6-518C-ED6A-988E-2BA0A8510CD4}"/>
    <pc:docChg chg="modSld">
      <pc:chgData name="Powell, Sonny" userId="S::sp869@student.le.ac.uk::93623d0d-9b54-4531-9772-668f78a73899" providerId="AD" clId="Web-{D0E714A6-518C-ED6A-988E-2BA0A8510CD4}" dt="2025-04-21T16:48:25.798" v="52" actId="20577"/>
      <pc:docMkLst>
        <pc:docMk/>
      </pc:docMkLst>
      <pc:sldChg chg="modSp">
        <pc:chgData name="Powell, Sonny" userId="S::sp869@student.le.ac.uk::93623d0d-9b54-4531-9772-668f78a73899" providerId="AD" clId="Web-{D0E714A6-518C-ED6A-988E-2BA0A8510CD4}" dt="2025-04-21T16:48:25.798" v="52" actId="20577"/>
        <pc:sldMkLst>
          <pc:docMk/>
          <pc:sldMk cId="2028061379" sldId="256"/>
        </pc:sldMkLst>
        <pc:spChg chg="mod">
          <ac:chgData name="Powell, Sonny" userId="S::sp869@student.le.ac.uk::93623d0d-9b54-4531-9772-668f78a73899" providerId="AD" clId="Web-{D0E714A6-518C-ED6A-988E-2BA0A8510CD4}" dt="2025-04-21T16:48:25.798" v="52" actId="20577"/>
          <ac:spMkLst>
            <pc:docMk/>
            <pc:sldMk cId="2028061379" sldId="256"/>
            <ac:spMk id="3" creationId="{ED85EC3A-DFE5-BF91-9B14-B1A84EAAE7F2}"/>
          </ac:spMkLst>
        </pc:spChg>
      </pc:sldChg>
      <pc:sldChg chg="addSp modSp">
        <pc:chgData name="Powell, Sonny" userId="S::sp869@student.le.ac.uk::93623d0d-9b54-4531-9772-668f78a73899" providerId="AD" clId="Web-{D0E714A6-518C-ED6A-988E-2BA0A8510CD4}" dt="2025-04-21T16:48:18.970" v="44" actId="14100"/>
        <pc:sldMkLst>
          <pc:docMk/>
          <pc:sldMk cId="3305261510" sldId="277"/>
        </pc:sldMkLst>
        <pc:spChg chg="mod">
          <ac:chgData name="Powell, Sonny" userId="S::sp869@student.le.ac.uk::93623d0d-9b54-4531-9772-668f78a73899" providerId="AD" clId="Web-{D0E714A6-518C-ED6A-988E-2BA0A8510CD4}" dt="2025-04-21T16:44:19.081" v="18" actId="20577"/>
          <ac:spMkLst>
            <pc:docMk/>
            <pc:sldMk cId="3305261510" sldId="277"/>
            <ac:spMk id="3" creationId="{920D4512-06A4-007B-65B5-E06A42C7B539}"/>
          </ac:spMkLst>
        </pc:spChg>
        <pc:picChg chg="add mod">
          <ac:chgData name="Powell, Sonny" userId="S::sp869@student.le.ac.uk::93623d0d-9b54-4531-9772-668f78a73899" providerId="AD" clId="Web-{D0E714A6-518C-ED6A-988E-2BA0A8510CD4}" dt="2025-04-21T16:48:17.517" v="43" actId="14100"/>
          <ac:picMkLst>
            <pc:docMk/>
            <pc:sldMk cId="3305261510" sldId="277"/>
            <ac:picMk id="4" creationId="{113B9DDA-3E0C-9A46-1A72-3B64A3C1D16C}"/>
          </ac:picMkLst>
        </pc:picChg>
        <pc:picChg chg="add mod modCrop">
          <ac:chgData name="Powell, Sonny" userId="S::sp869@student.le.ac.uk::93623d0d-9b54-4531-9772-668f78a73899" providerId="AD" clId="Web-{D0E714A6-518C-ED6A-988E-2BA0A8510CD4}" dt="2025-04-21T16:48:12.938" v="41" actId="14100"/>
          <ac:picMkLst>
            <pc:docMk/>
            <pc:sldMk cId="3305261510" sldId="277"/>
            <ac:picMk id="5" creationId="{BF58C5AD-AF69-6936-A957-5BFA83CDE84A}"/>
          </ac:picMkLst>
        </pc:picChg>
        <pc:picChg chg="add mod">
          <ac:chgData name="Powell, Sonny" userId="S::sp869@student.le.ac.uk::93623d0d-9b54-4531-9772-668f78a73899" providerId="AD" clId="Web-{D0E714A6-518C-ED6A-988E-2BA0A8510CD4}" dt="2025-04-21T16:48:18.970" v="44" actId="14100"/>
          <ac:picMkLst>
            <pc:docMk/>
            <pc:sldMk cId="3305261510" sldId="277"/>
            <ac:picMk id="6" creationId="{D9372FA7-9BC5-DEFC-3CFE-69F5CC5A0DF2}"/>
          </ac:picMkLst>
        </pc:picChg>
      </pc:sldChg>
    </pc:docChg>
  </pc:docChgLst>
  <pc:docChgLst>
    <pc:chgData name="Arslan, Eren C." userId="S::eca22@student.le.ac.uk::bdbf90a7-fadb-4f0f-b6a2-cc93d77707d4" providerId="AD" clId="Web-{4CB827F7-11C0-CC02-B63C-E061526D525B}"/>
    <pc:docChg chg="addSld delSld modSld modSection">
      <pc:chgData name="Arslan, Eren C." userId="S::eca22@student.le.ac.uk::bdbf90a7-fadb-4f0f-b6a2-cc93d77707d4" providerId="AD" clId="Web-{4CB827F7-11C0-CC02-B63C-E061526D525B}" dt="2025-04-21T18:07:27.009" v="113" actId="14100"/>
      <pc:docMkLst>
        <pc:docMk/>
      </pc:docMkLst>
      <pc:sldChg chg="modSp add del">
        <pc:chgData name="Arslan, Eren C." userId="S::eca22@student.le.ac.uk::bdbf90a7-fadb-4f0f-b6a2-cc93d77707d4" providerId="AD" clId="Web-{4CB827F7-11C0-CC02-B63C-E061526D525B}" dt="2025-04-21T16:47:45.905" v="72" actId="20577"/>
        <pc:sldMkLst>
          <pc:docMk/>
          <pc:sldMk cId="2028061379" sldId="256"/>
        </pc:sldMkLst>
        <pc:spChg chg="mod">
          <ac:chgData name="Arslan, Eren C." userId="S::eca22@student.le.ac.uk::bdbf90a7-fadb-4f0f-b6a2-cc93d77707d4" providerId="AD" clId="Web-{4CB827F7-11C0-CC02-B63C-E061526D525B}" dt="2025-04-21T16:47:45.905" v="72" actId="20577"/>
          <ac:spMkLst>
            <pc:docMk/>
            <pc:sldMk cId="2028061379" sldId="256"/>
            <ac:spMk id="3" creationId="{ED85EC3A-DFE5-BF91-9B14-B1A84EAAE7F2}"/>
          </ac:spMkLst>
        </pc:spChg>
      </pc:sldChg>
      <pc:sldChg chg="modSp">
        <pc:chgData name="Arslan, Eren C." userId="S::eca22@student.le.ac.uk::bdbf90a7-fadb-4f0f-b6a2-cc93d77707d4" providerId="AD" clId="Web-{4CB827F7-11C0-CC02-B63C-E061526D525B}" dt="2025-04-17T14:53:51.362" v="20" actId="14100"/>
        <pc:sldMkLst>
          <pc:docMk/>
          <pc:sldMk cId="1640270483" sldId="262"/>
        </pc:sldMkLst>
        <pc:spChg chg="mod">
          <ac:chgData name="Arslan, Eren C." userId="S::eca22@student.le.ac.uk::bdbf90a7-fadb-4f0f-b6a2-cc93d77707d4" providerId="AD" clId="Web-{4CB827F7-11C0-CC02-B63C-E061526D525B}" dt="2025-04-17T14:53:51.362" v="20" actId="14100"/>
          <ac:spMkLst>
            <pc:docMk/>
            <pc:sldMk cId="1640270483" sldId="262"/>
            <ac:spMk id="3" creationId="{57565519-4E82-0008-0D7A-35BB91039FF2}"/>
          </ac:spMkLst>
        </pc:spChg>
      </pc:sldChg>
      <pc:sldChg chg="addSp delSp modSp">
        <pc:chgData name="Arslan, Eren C." userId="S::eca22@student.le.ac.uk::bdbf90a7-fadb-4f0f-b6a2-cc93d77707d4" providerId="AD" clId="Web-{4CB827F7-11C0-CC02-B63C-E061526D525B}" dt="2025-04-21T18:07:13.555" v="109"/>
        <pc:sldMkLst>
          <pc:docMk/>
          <pc:sldMk cId="3242853858" sldId="282"/>
        </pc:sldMkLst>
        <pc:spChg chg="mod">
          <ac:chgData name="Arslan, Eren C." userId="S::eca22@student.le.ac.uk::bdbf90a7-fadb-4f0f-b6a2-cc93d77707d4" providerId="AD" clId="Web-{4CB827F7-11C0-CC02-B63C-E061526D525B}" dt="2025-04-21T18:06:12.803" v="101" actId="1076"/>
          <ac:spMkLst>
            <pc:docMk/>
            <pc:sldMk cId="3242853858" sldId="282"/>
            <ac:spMk id="6" creationId="{4A21839F-86B1-2A35-41EC-BA21E9E9E48A}"/>
          </ac:spMkLst>
        </pc:spChg>
        <pc:picChg chg="add del mod">
          <ac:chgData name="Arslan, Eren C." userId="S::eca22@student.le.ac.uk::bdbf90a7-fadb-4f0f-b6a2-cc93d77707d4" providerId="AD" clId="Web-{4CB827F7-11C0-CC02-B63C-E061526D525B}" dt="2025-04-21T18:07:13.555" v="109"/>
          <ac:picMkLst>
            <pc:docMk/>
            <pc:sldMk cId="3242853858" sldId="282"/>
            <ac:picMk id="3" creationId="{49F1ADF9-F1A2-42CF-94D3-400874A36CF1}"/>
          </ac:picMkLst>
        </pc:picChg>
      </pc:sldChg>
      <pc:sldChg chg="addSp modSp">
        <pc:chgData name="Arslan, Eren C." userId="S::eca22@student.le.ac.uk::bdbf90a7-fadb-4f0f-b6a2-cc93d77707d4" providerId="AD" clId="Web-{4CB827F7-11C0-CC02-B63C-E061526D525B}" dt="2025-04-21T18:07:27.009" v="113" actId="14100"/>
        <pc:sldMkLst>
          <pc:docMk/>
          <pc:sldMk cId="1341984273" sldId="283"/>
        </pc:sldMkLst>
        <pc:spChg chg="add mod">
          <ac:chgData name="Arslan, Eren C." userId="S::eca22@student.le.ac.uk::bdbf90a7-fadb-4f0f-b6a2-cc93d77707d4" providerId="AD" clId="Web-{4CB827F7-11C0-CC02-B63C-E061526D525B}" dt="2025-04-21T18:05:20.316" v="95" actId="20577"/>
          <ac:spMkLst>
            <pc:docMk/>
            <pc:sldMk cId="1341984273" sldId="283"/>
            <ac:spMk id="4" creationId="{4A690C4C-FEA0-7ADC-BF07-C542E8B3CE25}"/>
          </ac:spMkLst>
        </pc:spChg>
        <pc:spChg chg="mod">
          <ac:chgData name="Arslan, Eren C." userId="S::eca22@student.le.ac.uk::bdbf90a7-fadb-4f0f-b6a2-cc93d77707d4" providerId="AD" clId="Web-{4CB827F7-11C0-CC02-B63C-E061526D525B}" dt="2025-04-21T18:04:55.299" v="78" actId="1076"/>
          <ac:spMkLst>
            <pc:docMk/>
            <pc:sldMk cId="1341984273" sldId="283"/>
            <ac:spMk id="5" creationId="{3B00FA54-EBA7-551A-F597-8CEC0292BC5F}"/>
          </ac:spMkLst>
        </pc:spChg>
        <pc:picChg chg="mod">
          <ac:chgData name="Arslan, Eren C." userId="S::eca22@student.le.ac.uk::bdbf90a7-fadb-4f0f-b6a2-cc93d77707d4" providerId="AD" clId="Web-{4CB827F7-11C0-CC02-B63C-E061526D525B}" dt="2025-04-21T18:04:56.987" v="79" actId="1076"/>
          <ac:picMkLst>
            <pc:docMk/>
            <pc:sldMk cId="1341984273" sldId="283"/>
            <ac:picMk id="3" creationId="{1F4C3C43-F770-F702-40D9-B23130E00FA7}"/>
          </ac:picMkLst>
        </pc:picChg>
        <pc:picChg chg="add mod">
          <ac:chgData name="Arslan, Eren C." userId="S::eca22@student.le.ac.uk::bdbf90a7-fadb-4f0f-b6a2-cc93d77707d4" providerId="AD" clId="Web-{4CB827F7-11C0-CC02-B63C-E061526D525B}" dt="2025-04-21T18:07:27.009" v="113" actId="14100"/>
          <ac:picMkLst>
            <pc:docMk/>
            <pc:sldMk cId="1341984273" sldId="283"/>
            <ac:picMk id="6" creationId="{EEB4FA7E-C484-3E1B-7788-1CFAA3936732}"/>
          </ac:picMkLst>
        </pc:picChg>
      </pc:sldChg>
      <pc:sldChg chg="del">
        <pc:chgData name="Arslan, Eren C." userId="S::eca22@student.le.ac.uk::bdbf90a7-fadb-4f0f-b6a2-cc93d77707d4" providerId="AD" clId="Web-{4CB827F7-11C0-CC02-B63C-E061526D525B}" dt="2025-04-21T18:03:50.765" v="75"/>
        <pc:sldMkLst>
          <pc:docMk/>
          <pc:sldMk cId="109685163" sldId="284"/>
        </pc:sldMkLst>
      </pc:sldChg>
      <pc:sldChg chg="addSp modSp">
        <pc:chgData name="Arslan, Eren C." userId="S::eca22@student.le.ac.uk::bdbf90a7-fadb-4f0f-b6a2-cc93d77707d4" providerId="AD" clId="Web-{4CB827F7-11C0-CC02-B63C-E061526D525B}" dt="2025-04-21T18:05:59.521" v="100" actId="1076"/>
        <pc:sldMkLst>
          <pc:docMk/>
          <pc:sldMk cId="382228110" sldId="285"/>
        </pc:sldMkLst>
        <pc:spChg chg="mod">
          <ac:chgData name="Arslan, Eren C." userId="S::eca22@student.le.ac.uk::bdbf90a7-fadb-4f0f-b6a2-cc93d77707d4" providerId="AD" clId="Web-{4CB827F7-11C0-CC02-B63C-E061526D525B}" dt="2025-04-21T18:05:27.582" v="96" actId="14100"/>
          <ac:spMkLst>
            <pc:docMk/>
            <pc:sldMk cId="382228110" sldId="285"/>
            <ac:spMk id="5" creationId="{9C85C3D5-FC76-D3D1-ECBE-27BE5DBBC447}"/>
          </ac:spMkLst>
        </pc:spChg>
        <pc:picChg chg="add mod">
          <ac:chgData name="Arslan, Eren C." userId="S::eca22@student.le.ac.uk::bdbf90a7-fadb-4f0f-b6a2-cc93d77707d4" providerId="AD" clId="Web-{4CB827F7-11C0-CC02-B63C-E061526D525B}" dt="2025-04-21T18:05:59.521" v="100" actId="1076"/>
          <ac:picMkLst>
            <pc:docMk/>
            <pc:sldMk cId="382228110" sldId="285"/>
            <ac:picMk id="4" creationId="{2CE98DE4-E299-567B-01D0-23575C6F6A33}"/>
          </ac:picMkLst>
        </pc:picChg>
      </pc:sldChg>
      <pc:sldChg chg="new del">
        <pc:chgData name="Arslan, Eren C." userId="S::eca22@student.le.ac.uk::bdbf90a7-fadb-4f0f-b6a2-cc93d77707d4" providerId="AD" clId="Web-{4CB827F7-11C0-CC02-B63C-E061526D525B}" dt="2025-04-21T18:05:01.925" v="81"/>
        <pc:sldMkLst>
          <pc:docMk/>
          <pc:sldMk cId="1170488327" sldId="291"/>
        </pc:sldMkLst>
      </pc:sldChg>
    </pc:docChg>
  </pc:docChgLst>
  <pc:docChgLst>
    <pc:chgData name="Dineen, Dan" userId="S::dd264@student.le.ac.uk::e774cb5e-0bb6-4ea7-bf54-7aa579a2a583" providerId="AD" clId="Web-{0A6DECF6-1FBF-9834-7F53-839868870116}"/>
    <pc:docChg chg="addSld delSld modSld">
      <pc:chgData name="Dineen, Dan" userId="S::dd264@student.le.ac.uk::e774cb5e-0bb6-4ea7-bf54-7aa579a2a583" providerId="AD" clId="Web-{0A6DECF6-1FBF-9834-7F53-839868870116}" dt="2025-04-16T17:13:22.159" v="345"/>
      <pc:docMkLst>
        <pc:docMk/>
      </pc:docMkLst>
      <pc:sldChg chg="modSp">
        <pc:chgData name="Dineen, Dan" userId="S::dd264@student.le.ac.uk::e774cb5e-0bb6-4ea7-bf54-7aa579a2a583" providerId="AD" clId="Web-{0A6DECF6-1FBF-9834-7F53-839868870116}" dt="2025-04-16T17:12:11.141" v="317" actId="20577"/>
        <pc:sldMkLst>
          <pc:docMk/>
          <pc:sldMk cId="2028061379" sldId="256"/>
        </pc:sldMkLst>
        <pc:spChg chg="mod">
          <ac:chgData name="Dineen, Dan" userId="S::dd264@student.le.ac.uk::e774cb5e-0bb6-4ea7-bf54-7aa579a2a583" providerId="AD" clId="Web-{0A6DECF6-1FBF-9834-7F53-839868870116}" dt="2025-04-16T17:12:11.141" v="317" actId="20577"/>
          <ac:spMkLst>
            <pc:docMk/>
            <pc:sldMk cId="2028061379" sldId="256"/>
            <ac:spMk id="3" creationId="{ED85EC3A-DFE5-BF91-9B14-B1A84EAAE7F2}"/>
          </ac:spMkLst>
        </pc:spChg>
      </pc:sldChg>
      <pc:sldChg chg="modSp">
        <pc:chgData name="Dineen, Dan" userId="S::dd264@student.le.ac.uk::e774cb5e-0bb6-4ea7-bf54-7aa579a2a583" providerId="AD" clId="Web-{0A6DECF6-1FBF-9834-7F53-839868870116}" dt="2025-04-16T17:12:32.470" v="339" actId="20577"/>
        <pc:sldMkLst>
          <pc:docMk/>
          <pc:sldMk cId="1154557754" sldId="257"/>
        </pc:sldMkLst>
        <pc:spChg chg="mod">
          <ac:chgData name="Dineen, Dan" userId="S::dd264@student.le.ac.uk::e774cb5e-0bb6-4ea7-bf54-7aa579a2a583" providerId="AD" clId="Web-{0A6DECF6-1FBF-9834-7F53-839868870116}" dt="2025-04-16T17:12:32.470" v="339" actId="20577"/>
          <ac:spMkLst>
            <pc:docMk/>
            <pc:sldMk cId="1154557754" sldId="257"/>
            <ac:spMk id="6" creationId="{0E1B3F35-2B07-0AE8-7C2E-DE63EDD1F7CB}"/>
          </ac:spMkLst>
        </pc:spChg>
      </pc:sldChg>
      <pc:sldChg chg="addSp delSp modSp mod setClrOvrMap">
        <pc:chgData name="Dineen, Dan" userId="S::dd264@student.le.ac.uk::e774cb5e-0bb6-4ea7-bf54-7aa579a2a583" providerId="AD" clId="Web-{0A6DECF6-1FBF-9834-7F53-839868870116}" dt="2025-04-16T17:13:22.159" v="345"/>
        <pc:sldMkLst>
          <pc:docMk/>
          <pc:sldMk cId="2689665575" sldId="258"/>
        </pc:sldMkLst>
        <pc:spChg chg="mod">
          <ac:chgData name="Dineen, Dan" userId="S::dd264@student.le.ac.uk::e774cb5e-0bb6-4ea7-bf54-7aa579a2a583" providerId="AD" clId="Web-{0A6DECF6-1FBF-9834-7F53-839868870116}" dt="2025-04-16T17:13:22.159" v="345"/>
          <ac:spMkLst>
            <pc:docMk/>
            <pc:sldMk cId="2689665575" sldId="258"/>
            <ac:spMk id="2" creationId="{9841DA7E-2789-6FF7-3CC9-C58998C99ABA}"/>
          </ac:spMkLst>
        </pc:spChg>
        <pc:spChg chg="mod">
          <ac:chgData name="Dineen, Dan" userId="S::dd264@student.le.ac.uk::e774cb5e-0bb6-4ea7-bf54-7aa579a2a583" providerId="AD" clId="Web-{0A6DECF6-1FBF-9834-7F53-839868870116}" dt="2025-04-16T17:13:22.159" v="345"/>
          <ac:spMkLst>
            <pc:docMk/>
            <pc:sldMk cId="2689665575" sldId="258"/>
            <ac:spMk id="4" creationId="{3324C1C0-48F6-B251-7953-F39693B23156}"/>
          </ac:spMkLst>
        </pc:spChg>
        <pc:spChg chg="add">
          <ac:chgData name="Dineen, Dan" userId="S::dd264@student.le.ac.uk::e774cb5e-0bb6-4ea7-bf54-7aa579a2a583" providerId="AD" clId="Web-{0A6DECF6-1FBF-9834-7F53-839868870116}" dt="2025-04-16T17:13:22.159" v="345"/>
          <ac:spMkLst>
            <pc:docMk/>
            <pc:sldMk cId="2689665575" sldId="258"/>
            <ac:spMk id="31" creationId="{09A1C012-8297-4361-ACE8-A2509FB18911}"/>
          </ac:spMkLst>
        </pc:spChg>
        <pc:spChg chg="add">
          <ac:chgData name="Dineen, Dan" userId="S::dd264@student.le.ac.uk::e774cb5e-0bb6-4ea7-bf54-7aa579a2a583" providerId="AD" clId="Web-{0A6DECF6-1FBF-9834-7F53-839868870116}" dt="2025-04-16T17:13:22.159" v="345"/>
          <ac:spMkLst>
            <pc:docMk/>
            <pc:sldMk cId="2689665575" sldId="258"/>
            <ac:spMk id="32" creationId="{4AA13AD3-0A4F-475A-BEBB-DEEFF5C096C3}"/>
          </ac:spMkLst>
        </pc:spChg>
        <pc:spChg chg="add">
          <ac:chgData name="Dineen, Dan" userId="S::dd264@student.le.ac.uk::e774cb5e-0bb6-4ea7-bf54-7aa579a2a583" providerId="AD" clId="Web-{0A6DECF6-1FBF-9834-7F53-839868870116}" dt="2025-04-16T17:13:22.159" v="345"/>
          <ac:spMkLst>
            <pc:docMk/>
            <pc:sldMk cId="2689665575" sldId="258"/>
            <ac:spMk id="33" creationId="{205BB74C-33FB-4335-8808-49E247F7BF75}"/>
          </ac:spMkLst>
        </pc:spChg>
      </pc:sldChg>
      <pc:sldChg chg="modSp">
        <pc:chgData name="Dineen, Dan" userId="S::dd264@student.le.ac.uk::e774cb5e-0bb6-4ea7-bf54-7aa579a2a583" providerId="AD" clId="Web-{0A6DECF6-1FBF-9834-7F53-839868870116}" dt="2025-04-16T17:00:52.187" v="155" actId="20577"/>
        <pc:sldMkLst>
          <pc:docMk/>
          <pc:sldMk cId="2918561469" sldId="260"/>
        </pc:sldMkLst>
      </pc:sldChg>
      <pc:sldChg chg="addSp delSp modSp new mod setBg">
        <pc:chgData name="Dineen, Dan" userId="S::dd264@student.le.ac.uk::e774cb5e-0bb6-4ea7-bf54-7aa579a2a583" providerId="AD" clId="Web-{0A6DECF6-1FBF-9834-7F53-839868870116}" dt="2025-04-16T17:05:58.835" v="277"/>
        <pc:sldMkLst>
          <pc:docMk/>
          <pc:sldMk cId="2711458915" sldId="268"/>
        </pc:sldMkLst>
        <pc:spChg chg="mod">
          <ac:chgData name="Dineen, Dan" userId="S::dd264@student.le.ac.uk::e774cb5e-0bb6-4ea7-bf54-7aa579a2a583" providerId="AD" clId="Web-{0A6DECF6-1FBF-9834-7F53-839868870116}" dt="2025-04-16T16:57:30.432" v="75"/>
          <ac:spMkLst>
            <pc:docMk/>
            <pc:sldMk cId="2711458915" sldId="268"/>
            <ac:spMk id="2" creationId="{AC1D6FBB-75E5-4E05-E2DA-A1A3AE6A8E35}"/>
          </ac:spMkLst>
        </pc:spChg>
        <pc:spChg chg="mod">
          <ac:chgData name="Dineen, Dan" userId="S::dd264@student.le.ac.uk::e774cb5e-0bb6-4ea7-bf54-7aa579a2a583" providerId="AD" clId="Web-{0A6DECF6-1FBF-9834-7F53-839868870116}" dt="2025-04-16T17:05:58.835" v="277"/>
          <ac:spMkLst>
            <pc:docMk/>
            <pc:sldMk cId="2711458915" sldId="268"/>
            <ac:spMk id="3" creationId="{A77AA392-F8AA-9C38-3B46-5EEE15529BCA}"/>
          </ac:spMkLst>
        </pc:spChg>
        <pc:spChg chg="add">
          <ac:chgData name="Dineen, Dan" userId="S::dd264@student.le.ac.uk::e774cb5e-0bb6-4ea7-bf54-7aa579a2a583" providerId="AD" clId="Web-{0A6DECF6-1FBF-9834-7F53-839868870116}" dt="2025-04-16T16:57:30.432" v="75"/>
          <ac:spMkLst>
            <pc:docMk/>
            <pc:sldMk cId="2711458915" sldId="268"/>
            <ac:spMk id="5" creationId="{EB6D1D7F-141C-4D8E-BFBA-D95B68E16385}"/>
          </ac:spMkLst>
        </pc:spChg>
        <pc:spChg chg="add">
          <ac:chgData name="Dineen, Dan" userId="S::dd264@student.le.ac.uk::e774cb5e-0bb6-4ea7-bf54-7aa579a2a583" providerId="AD" clId="Web-{0A6DECF6-1FBF-9834-7F53-839868870116}" dt="2025-04-16T16:57:30.432" v="75"/>
          <ac:spMkLst>
            <pc:docMk/>
            <pc:sldMk cId="2711458915" sldId="268"/>
            <ac:spMk id="6" creationId="{558DA214-7FDA-4C9D-A7CF-9AD725E290E1}"/>
          </ac:spMkLst>
        </pc:spChg>
      </pc:sldChg>
      <pc:sldChg chg="addSp delSp modSp add mod replId setBg">
        <pc:chgData name="Dineen, Dan" userId="S::dd264@student.le.ac.uk::e774cb5e-0bb6-4ea7-bf54-7aa579a2a583" providerId="AD" clId="Web-{0A6DECF6-1FBF-9834-7F53-839868870116}" dt="2025-04-16T16:58:30.918" v="89" actId="20577"/>
        <pc:sldMkLst>
          <pc:docMk/>
          <pc:sldMk cId="1198601733" sldId="269"/>
        </pc:sldMkLst>
        <pc:spChg chg="mod">
          <ac:chgData name="Dineen, Dan" userId="S::dd264@student.le.ac.uk::e774cb5e-0bb6-4ea7-bf54-7aa579a2a583" providerId="AD" clId="Web-{0A6DECF6-1FBF-9834-7F53-839868870116}" dt="2025-04-16T16:58:30.918" v="89" actId="20577"/>
          <ac:spMkLst>
            <pc:docMk/>
            <pc:sldMk cId="1198601733" sldId="269"/>
            <ac:spMk id="2" creationId="{1B916062-4AB1-FC09-91E8-9157E2C0AB75}"/>
          </ac:spMkLst>
        </pc:spChg>
        <pc:graphicFrameChg chg="add">
          <ac:chgData name="Dineen, Dan" userId="S::dd264@student.le.ac.uk::e774cb5e-0bb6-4ea7-bf54-7aa579a2a583" providerId="AD" clId="Web-{0A6DECF6-1FBF-9834-7F53-839868870116}" dt="2025-04-16T16:58:08.558" v="80"/>
          <ac:graphicFrameMkLst>
            <pc:docMk/>
            <pc:sldMk cId="1198601733" sldId="269"/>
            <ac:graphicFrameMk id="5" creationId="{FCE7C541-02F4-E932-68A4-E5B0E5C97660}"/>
          </ac:graphicFrameMkLst>
        </pc:graphicFrameChg>
      </pc:sldChg>
      <pc:sldChg chg="add del replId">
        <pc:chgData name="Dineen, Dan" userId="S::dd264@student.le.ac.uk::e774cb5e-0bb6-4ea7-bf54-7aa579a2a583" providerId="AD" clId="Web-{0A6DECF6-1FBF-9834-7F53-839868870116}" dt="2025-04-16T16:56:06.883" v="12"/>
        <pc:sldMkLst>
          <pc:docMk/>
          <pc:sldMk cId="4282540471" sldId="269"/>
        </pc:sldMkLst>
      </pc:sldChg>
      <pc:sldChg chg="modSp add del">
        <pc:chgData name="Dineen, Dan" userId="S::dd264@student.le.ac.uk::e774cb5e-0bb6-4ea7-bf54-7aa579a2a583" providerId="AD" clId="Web-{0A6DECF6-1FBF-9834-7F53-839868870116}" dt="2025-04-16T16:56:05.695" v="11"/>
        <pc:sldMkLst>
          <pc:docMk/>
          <pc:sldMk cId="1206537818" sldId="270"/>
        </pc:sldMkLst>
      </pc:sldChg>
      <pc:sldChg chg="add del replId">
        <pc:chgData name="Dineen, Dan" userId="S::dd264@student.le.ac.uk::e774cb5e-0bb6-4ea7-bf54-7aa579a2a583" providerId="AD" clId="Web-{0A6DECF6-1FBF-9834-7F53-839868870116}" dt="2025-04-16T16:55:59.851" v="7"/>
        <pc:sldMkLst>
          <pc:docMk/>
          <pc:sldMk cId="2783571561" sldId="270"/>
        </pc:sldMkLst>
      </pc:sldChg>
      <pc:sldChg chg="addSp delSp modSp add mod replId setBg">
        <pc:chgData name="Dineen, Dan" userId="S::dd264@student.le.ac.uk::e774cb5e-0bb6-4ea7-bf54-7aa579a2a583" providerId="AD" clId="Web-{0A6DECF6-1FBF-9834-7F53-839868870116}" dt="2025-04-16T17:06:08.398" v="278" actId="1076"/>
        <pc:sldMkLst>
          <pc:docMk/>
          <pc:sldMk cId="3264021984" sldId="270"/>
        </pc:sldMkLst>
        <pc:spChg chg="mod">
          <ac:chgData name="Dineen, Dan" userId="S::dd264@student.le.ac.uk::e774cb5e-0bb6-4ea7-bf54-7aa579a2a583" providerId="AD" clId="Web-{0A6DECF6-1FBF-9834-7F53-839868870116}" dt="2025-04-16T16:59:00.184" v="93"/>
          <ac:spMkLst>
            <pc:docMk/>
            <pc:sldMk cId="3264021984" sldId="270"/>
            <ac:spMk id="2" creationId="{D3D4E28C-222B-B152-2939-907620691E5F}"/>
          </ac:spMkLst>
        </pc:spChg>
        <pc:spChg chg="mod">
          <ac:chgData name="Dineen, Dan" userId="S::dd264@student.le.ac.uk::e774cb5e-0bb6-4ea7-bf54-7aa579a2a583" providerId="AD" clId="Web-{0A6DECF6-1FBF-9834-7F53-839868870116}" dt="2025-04-16T17:06:08.398" v="278" actId="1076"/>
          <ac:spMkLst>
            <pc:docMk/>
            <pc:sldMk cId="3264021984" sldId="270"/>
            <ac:spMk id="3" creationId="{1DC5EDD2-343F-6E24-9C87-7192D1E3E38D}"/>
          </ac:spMkLst>
        </pc:spChg>
      </pc:sldChg>
      <pc:sldChg chg="add del">
        <pc:chgData name="Dineen, Dan" userId="S::dd264@student.le.ac.uk::e774cb5e-0bb6-4ea7-bf54-7aa579a2a583" providerId="AD" clId="Web-{0A6DECF6-1FBF-9834-7F53-839868870116}" dt="2025-04-16T16:55:58.867" v="6"/>
        <pc:sldMkLst>
          <pc:docMk/>
          <pc:sldMk cId="1206537818" sldId="271"/>
        </pc:sldMkLst>
      </pc:sldChg>
      <pc:sldChg chg="addSp modSp new mod setBg">
        <pc:chgData name="Dineen, Dan" userId="S::dd264@student.le.ac.uk::e774cb5e-0bb6-4ea7-bf54-7aa579a2a583" providerId="AD" clId="Web-{0A6DECF6-1FBF-9834-7F53-839868870116}" dt="2025-04-16T17:04:47.193" v="240"/>
        <pc:sldMkLst>
          <pc:docMk/>
          <pc:sldMk cId="543429893" sldId="272"/>
        </pc:sldMkLst>
        <pc:spChg chg="mod">
          <ac:chgData name="Dineen, Dan" userId="S::dd264@student.le.ac.uk::e774cb5e-0bb6-4ea7-bf54-7aa579a2a583" providerId="AD" clId="Web-{0A6DECF6-1FBF-9834-7F53-839868870116}" dt="2025-04-16T17:04:05.754" v="223"/>
          <ac:spMkLst>
            <pc:docMk/>
            <pc:sldMk cId="543429893" sldId="272"/>
            <ac:spMk id="2" creationId="{7B15F4F7-DD37-4477-15AB-532454C8CB55}"/>
          </ac:spMkLst>
        </pc:spChg>
        <pc:spChg chg="add">
          <ac:chgData name="Dineen, Dan" userId="S::dd264@student.le.ac.uk::e774cb5e-0bb6-4ea7-bf54-7aa579a2a583" providerId="AD" clId="Web-{0A6DECF6-1FBF-9834-7F53-839868870116}" dt="2025-04-16T17:04:05.754" v="223"/>
          <ac:spMkLst>
            <pc:docMk/>
            <pc:sldMk cId="543429893" sldId="272"/>
            <ac:spMk id="9" creationId="{F58FB36D-73B3-45EF-8CD4-221CCC8BE09F}"/>
          </ac:spMkLst>
        </pc:spChg>
        <pc:spChg chg="add">
          <ac:chgData name="Dineen, Dan" userId="S::dd264@student.le.ac.uk::e774cb5e-0bb6-4ea7-bf54-7aa579a2a583" providerId="AD" clId="Web-{0A6DECF6-1FBF-9834-7F53-839868870116}" dt="2025-04-16T17:04:05.754" v="223"/>
          <ac:spMkLst>
            <pc:docMk/>
            <pc:sldMk cId="543429893" sldId="272"/>
            <ac:spMk id="11" creationId="{4D7835D7-DF12-420F-843A-1C5083D2B3F8}"/>
          </ac:spMkLst>
        </pc:spChg>
      </pc:sldChg>
      <pc:sldChg chg="new del">
        <pc:chgData name="Dineen, Dan" userId="S::dd264@student.le.ac.uk::e774cb5e-0bb6-4ea7-bf54-7aa579a2a583" providerId="AD" clId="Web-{0A6DECF6-1FBF-9834-7F53-839868870116}" dt="2025-04-16T17:04:29.848" v="232"/>
        <pc:sldMkLst>
          <pc:docMk/>
          <pc:sldMk cId="3897119336" sldId="273"/>
        </pc:sldMkLst>
      </pc:sldChg>
      <pc:sldChg chg="new del">
        <pc:chgData name="Dineen, Dan" userId="S::dd264@student.le.ac.uk::e774cb5e-0bb6-4ea7-bf54-7aa579a2a583" providerId="AD" clId="Web-{0A6DECF6-1FBF-9834-7F53-839868870116}" dt="2025-04-16T17:04:31.036" v="233"/>
        <pc:sldMkLst>
          <pc:docMk/>
          <pc:sldMk cId="3191399163" sldId="274"/>
        </pc:sldMkLst>
      </pc:sldChg>
    </pc:docChg>
  </pc:docChgLst>
  <pc:docChgLst>
    <pc:chgData name="Dineen, Dan" userId="S::dd264@student.le.ac.uk::e774cb5e-0bb6-4ea7-bf54-7aa579a2a583" providerId="AD" clId="Web-{B7B4BD7E-1B8D-CD9D-7919-8B6A0B51959C}"/>
    <pc:docChg chg="modSld">
      <pc:chgData name="Dineen, Dan" userId="S::dd264@student.le.ac.uk::e774cb5e-0bb6-4ea7-bf54-7aa579a2a583" providerId="AD" clId="Web-{B7B4BD7E-1B8D-CD9D-7919-8B6A0B51959C}" dt="2025-04-21T16:41:50.747" v="7"/>
      <pc:docMkLst>
        <pc:docMk/>
      </pc:docMkLst>
      <pc:sldChg chg="addSp delSp modSp">
        <pc:chgData name="Dineen, Dan" userId="S::dd264@student.le.ac.uk::e774cb5e-0bb6-4ea7-bf54-7aa579a2a583" providerId="AD" clId="Web-{B7B4BD7E-1B8D-CD9D-7919-8B6A0B51959C}" dt="2025-04-21T16:41:50.747" v="7"/>
        <pc:sldMkLst>
          <pc:docMk/>
          <pc:sldMk cId="1198601733" sldId="269"/>
        </pc:sldMkLst>
        <pc:spChg chg="mod">
          <ac:chgData name="Dineen, Dan" userId="S::dd264@student.le.ac.uk::e774cb5e-0bb6-4ea7-bf54-7aa579a2a583" providerId="AD" clId="Web-{B7B4BD7E-1B8D-CD9D-7919-8B6A0B51959C}" dt="2025-04-21T16:41:50.747" v="7"/>
          <ac:spMkLst>
            <pc:docMk/>
            <pc:sldMk cId="1198601733" sldId="269"/>
            <ac:spMk id="2" creationId="{1B916062-4AB1-FC09-91E8-9157E2C0AB75}"/>
          </ac:spMkLst>
        </pc:spChg>
        <pc:spChg chg="add del">
          <ac:chgData name="Dineen, Dan" userId="S::dd264@student.le.ac.uk::e774cb5e-0bb6-4ea7-bf54-7aa579a2a583" providerId="AD" clId="Web-{B7B4BD7E-1B8D-CD9D-7919-8B6A0B51959C}" dt="2025-04-21T16:41:50.747" v="7"/>
          <ac:spMkLst>
            <pc:docMk/>
            <pc:sldMk cId="1198601733" sldId="269"/>
            <ac:spMk id="9" creationId="{EB6D1D7F-141C-4D8E-BFBA-D95B68E16385}"/>
          </ac:spMkLst>
        </pc:spChg>
        <pc:spChg chg="add del">
          <ac:chgData name="Dineen, Dan" userId="S::dd264@student.le.ac.uk::e774cb5e-0bb6-4ea7-bf54-7aa579a2a583" providerId="AD" clId="Web-{B7B4BD7E-1B8D-CD9D-7919-8B6A0B51959C}" dt="2025-04-21T16:41:50.747" v="7"/>
          <ac:spMkLst>
            <pc:docMk/>
            <pc:sldMk cId="1198601733" sldId="269"/>
            <ac:spMk id="11" creationId="{558DA214-7FDA-4C9D-A7CF-9AD725E290E1}"/>
          </ac:spMkLst>
        </pc:spChg>
        <pc:spChg chg="add del">
          <ac:chgData name="Dineen, Dan" userId="S::dd264@student.le.ac.uk::e774cb5e-0bb6-4ea7-bf54-7aa579a2a583" providerId="AD" clId="Web-{B7B4BD7E-1B8D-CD9D-7919-8B6A0B51959C}" dt="2025-04-21T16:41:46.262" v="2"/>
          <ac:spMkLst>
            <pc:docMk/>
            <pc:sldMk cId="1198601733" sldId="269"/>
            <ac:spMk id="16" creationId="{EB6D1D7F-141C-4D8E-BFBA-D95B68E16385}"/>
          </ac:spMkLst>
        </pc:spChg>
        <pc:spChg chg="add del">
          <ac:chgData name="Dineen, Dan" userId="S::dd264@student.le.ac.uk::e774cb5e-0bb6-4ea7-bf54-7aa579a2a583" providerId="AD" clId="Web-{B7B4BD7E-1B8D-CD9D-7919-8B6A0B51959C}" dt="2025-04-21T16:41:46.262" v="2"/>
          <ac:spMkLst>
            <pc:docMk/>
            <pc:sldMk cId="1198601733" sldId="269"/>
            <ac:spMk id="18" creationId="{558DA214-7FDA-4C9D-A7CF-9AD725E290E1}"/>
          </ac:spMkLst>
        </pc:spChg>
        <pc:spChg chg="add del">
          <ac:chgData name="Dineen, Dan" userId="S::dd264@student.le.ac.uk::e774cb5e-0bb6-4ea7-bf54-7aa579a2a583" providerId="AD" clId="Web-{B7B4BD7E-1B8D-CD9D-7919-8B6A0B51959C}" dt="2025-04-21T16:41:48.997" v="4"/>
          <ac:spMkLst>
            <pc:docMk/>
            <pc:sldMk cId="1198601733" sldId="269"/>
            <ac:spMk id="20" creationId="{EB6D1D7F-141C-4D8E-BFBA-D95B68E16385}"/>
          </ac:spMkLst>
        </pc:spChg>
        <pc:spChg chg="add del">
          <ac:chgData name="Dineen, Dan" userId="S::dd264@student.le.ac.uk::e774cb5e-0bb6-4ea7-bf54-7aa579a2a583" providerId="AD" clId="Web-{B7B4BD7E-1B8D-CD9D-7919-8B6A0B51959C}" dt="2025-04-21T16:41:48.997" v="4"/>
          <ac:spMkLst>
            <pc:docMk/>
            <pc:sldMk cId="1198601733" sldId="269"/>
            <ac:spMk id="21" creationId="{245B42B6-26F8-4E25-839B-FB38F13BEFFC}"/>
          </ac:spMkLst>
        </pc:spChg>
        <pc:spChg chg="add del">
          <ac:chgData name="Dineen, Dan" userId="S::dd264@student.le.ac.uk::e774cb5e-0bb6-4ea7-bf54-7aa579a2a583" providerId="AD" clId="Web-{B7B4BD7E-1B8D-CD9D-7919-8B6A0B51959C}" dt="2025-04-21T16:41:50.731" v="6"/>
          <ac:spMkLst>
            <pc:docMk/>
            <pc:sldMk cId="1198601733" sldId="269"/>
            <ac:spMk id="23" creationId="{EB6D1D7F-141C-4D8E-BFBA-D95B68E16385}"/>
          </ac:spMkLst>
        </pc:spChg>
        <pc:spChg chg="add del">
          <ac:chgData name="Dineen, Dan" userId="S::dd264@student.le.ac.uk::e774cb5e-0bb6-4ea7-bf54-7aa579a2a583" providerId="AD" clId="Web-{B7B4BD7E-1B8D-CD9D-7919-8B6A0B51959C}" dt="2025-04-21T16:41:50.731" v="6"/>
          <ac:spMkLst>
            <pc:docMk/>
            <pc:sldMk cId="1198601733" sldId="269"/>
            <ac:spMk id="24" creationId="{245B42B6-26F8-4E25-839B-FB38F13BEFFC}"/>
          </ac:spMkLst>
        </pc:spChg>
        <pc:spChg chg="add">
          <ac:chgData name="Dineen, Dan" userId="S::dd264@student.le.ac.uk::e774cb5e-0bb6-4ea7-bf54-7aa579a2a583" providerId="AD" clId="Web-{B7B4BD7E-1B8D-CD9D-7919-8B6A0B51959C}" dt="2025-04-21T16:41:50.747" v="7"/>
          <ac:spMkLst>
            <pc:docMk/>
            <pc:sldMk cId="1198601733" sldId="269"/>
            <ac:spMk id="26" creationId="{EB6D1D7F-141C-4D8E-BFBA-D95B68E16385}"/>
          </ac:spMkLst>
        </pc:spChg>
        <pc:spChg chg="add">
          <ac:chgData name="Dineen, Dan" userId="S::dd264@student.le.ac.uk::e774cb5e-0bb6-4ea7-bf54-7aa579a2a583" providerId="AD" clId="Web-{B7B4BD7E-1B8D-CD9D-7919-8B6A0B51959C}" dt="2025-04-21T16:41:50.747" v="7"/>
          <ac:spMkLst>
            <pc:docMk/>
            <pc:sldMk cId="1198601733" sldId="269"/>
            <ac:spMk id="27" creationId="{558DA214-7FDA-4C9D-A7CF-9AD725E290E1}"/>
          </ac:spMkLst>
        </pc:spChg>
        <pc:graphicFrameChg chg="mod modGraphic">
          <ac:chgData name="Dineen, Dan" userId="S::dd264@student.le.ac.uk::e774cb5e-0bb6-4ea7-bf54-7aa579a2a583" providerId="AD" clId="Web-{B7B4BD7E-1B8D-CD9D-7919-8B6A0B51959C}" dt="2025-04-21T16:41:50.747" v="7"/>
          <ac:graphicFrameMkLst>
            <pc:docMk/>
            <pc:sldMk cId="1198601733" sldId="269"/>
            <ac:graphicFrameMk id="5" creationId="{FCE7C541-02F4-E932-68A4-E5B0E5C97660}"/>
          </ac:graphicFrameMkLst>
        </pc:graphicFrameChg>
      </pc:sldChg>
      <pc:sldChg chg="addSp delSp modSp mod setClrOvrMap">
        <pc:chgData name="Dineen, Dan" userId="S::dd264@student.le.ac.uk::e774cb5e-0bb6-4ea7-bf54-7aa579a2a583" providerId="AD" clId="Web-{B7B4BD7E-1B8D-CD9D-7919-8B6A0B51959C}" dt="2025-04-21T16:40:44.526" v="0"/>
        <pc:sldMkLst>
          <pc:docMk/>
          <pc:sldMk cId="3264021984" sldId="270"/>
        </pc:sldMkLst>
        <pc:spChg chg="mod">
          <ac:chgData name="Dineen, Dan" userId="S::dd264@student.le.ac.uk::e774cb5e-0bb6-4ea7-bf54-7aa579a2a583" providerId="AD" clId="Web-{B7B4BD7E-1B8D-CD9D-7919-8B6A0B51959C}" dt="2025-04-21T16:40:44.526" v="0"/>
          <ac:spMkLst>
            <pc:docMk/>
            <pc:sldMk cId="3264021984" sldId="270"/>
            <ac:spMk id="2" creationId="{D3D4E28C-222B-B152-2939-907620691E5F}"/>
          </ac:spMkLst>
        </pc:spChg>
        <pc:spChg chg="mod">
          <ac:chgData name="Dineen, Dan" userId="S::dd264@student.le.ac.uk::e774cb5e-0bb6-4ea7-bf54-7aa579a2a583" providerId="AD" clId="Web-{B7B4BD7E-1B8D-CD9D-7919-8B6A0B51959C}" dt="2025-04-21T16:40:44.526" v="0"/>
          <ac:spMkLst>
            <pc:docMk/>
            <pc:sldMk cId="3264021984" sldId="270"/>
            <ac:spMk id="3" creationId="{1DC5EDD2-343F-6E24-9C87-7192D1E3E38D}"/>
          </ac:spMkLst>
        </pc:spChg>
        <pc:spChg chg="del">
          <ac:chgData name="Dineen, Dan" userId="S::dd264@student.le.ac.uk::e774cb5e-0bb6-4ea7-bf54-7aa579a2a583" providerId="AD" clId="Web-{B7B4BD7E-1B8D-CD9D-7919-8B6A0B51959C}" dt="2025-04-21T16:40:44.526" v="0"/>
          <ac:spMkLst>
            <pc:docMk/>
            <pc:sldMk cId="3264021984" sldId="270"/>
            <ac:spMk id="10" creationId="{F58FB36D-73B3-45EF-8CD4-221CCC8BE09F}"/>
          </ac:spMkLst>
        </pc:spChg>
        <pc:spChg chg="del">
          <ac:chgData name="Dineen, Dan" userId="S::dd264@student.le.ac.uk::e774cb5e-0bb6-4ea7-bf54-7aa579a2a583" providerId="AD" clId="Web-{B7B4BD7E-1B8D-CD9D-7919-8B6A0B51959C}" dt="2025-04-21T16:40:44.526" v="0"/>
          <ac:spMkLst>
            <pc:docMk/>
            <pc:sldMk cId="3264021984" sldId="270"/>
            <ac:spMk id="12" creationId="{4D7835D7-DF12-420F-843A-1C5083D2B3F8}"/>
          </ac:spMkLst>
        </pc:spChg>
        <pc:spChg chg="add">
          <ac:chgData name="Dineen, Dan" userId="S::dd264@student.le.ac.uk::e774cb5e-0bb6-4ea7-bf54-7aa579a2a583" providerId="AD" clId="Web-{B7B4BD7E-1B8D-CD9D-7919-8B6A0B51959C}" dt="2025-04-21T16:40:44.526" v="0"/>
          <ac:spMkLst>
            <pc:docMk/>
            <pc:sldMk cId="3264021984" sldId="270"/>
            <ac:spMk id="17" creationId="{EB6D1D7F-141C-4D8E-BFBA-D95B68E16385}"/>
          </ac:spMkLst>
        </pc:spChg>
        <pc:spChg chg="add">
          <ac:chgData name="Dineen, Dan" userId="S::dd264@student.le.ac.uk::e774cb5e-0bb6-4ea7-bf54-7aa579a2a583" providerId="AD" clId="Web-{B7B4BD7E-1B8D-CD9D-7919-8B6A0B51959C}" dt="2025-04-21T16:40:44.526" v="0"/>
          <ac:spMkLst>
            <pc:docMk/>
            <pc:sldMk cId="3264021984" sldId="270"/>
            <ac:spMk id="19" creationId="{558DA214-7FDA-4C9D-A7CF-9AD725E290E1}"/>
          </ac:spMkLst>
        </pc:spChg>
      </pc:sldChg>
    </pc:docChg>
  </pc:docChgLst>
  <pc:docChgLst>
    <pc:chgData name="Fung, Justin" userId="S::jf376@student.le.ac.uk::921d5e20-83dc-43ce-a011-0535aff7fa66" providerId="AD" clId="Web-{CC3E8413-B294-884D-DF48-507D21F969A7}"/>
    <pc:docChg chg="addSld delSld modSld addSection delSection modSection">
      <pc:chgData name="Fung, Justin" userId="S::jf376@student.le.ac.uk::921d5e20-83dc-43ce-a011-0535aff7fa66" providerId="AD" clId="Web-{CC3E8413-B294-884D-DF48-507D21F969A7}" dt="2025-04-16T18:07:35.618" v="65"/>
      <pc:docMkLst>
        <pc:docMk/>
      </pc:docMkLst>
      <pc:sldChg chg="addSp delSp modSp">
        <pc:chgData name="Fung, Justin" userId="S::jf376@student.le.ac.uk::921d5e20-83dc-43ce-a011-0535aff7fa66" providerId="AD" clId="Web-{CC3E8413-B294-884D-DF48-507D21F969A7}" dt="2025-04-16T18:07:34.071" v="64" actId="20577"/>
        <pc:sldMkLst>
          <pc:docMk/>
          <pc:sldMk cId="543429893" sldId="272"/>
        </pc:sldMkLst>
        <pc:spChg chg="mod">
          <ac:chgData name="Fung, Justin" userId="S::jf376@student.le.ac.uk::921d5e20-83dc-43ce-a011-0535aff7fa66" providerId="AD" clId="Web-{CC3E8413-B294-884D-DF48-507D21F969A7}" dt="2025-04-16T18:07:34.071" v="64" actId="20577"/>
          <ac:spMkLst>
            <pc:docMk/>
            <pc:sldMk cId="543429893" sldId="272"/>
            <ac:spMk id="2" creationId="{7B15F4F7-DD37-4477-15AB-532454C8CB55}"/>
          </ac:spMkLst>
        </pc:spChg>
        <pc:picChg chg="add mod ord">
          <ac:chgData name="Fung, Justin" userId="S::jf376@student.le.ac.uk::921d5e20-83dc-43ce-a011-0535aff7fa66" providerId="AD" clId="Web-{CC3E8413-B294-884D-DF48-507D21F969A7}" dt="2025-04-16T18:01:26.447" v="14" actId="1076"/>
          <ac:picMkLst>
            <pc:docMk/>
            <pc:sldMk cId="543429893" sldId="272"/>
            <ac:picMk id="8" creationId="{CDFC771D-5A82-E171-EFE8-819E088F4DD2}"/>
          </ac:picMkLst>
        </pc:picChg>
      </pc:sldChg>
      <pc:sldChg chg="addSp delSp modSp new">
        <pc:chgData name="Fung, Justin" userId="S::jf376@student.le.ac.uk::921d5e20-83dc-43ce-a011-0535aff7fa66" providerId="AD" clId="Web-{CC3E8413-B294-884D-DF48-507D21F969A7}" dt="2025-04-16T18:05:04.221" v="47" actId="1076"/>
        <pc:sldMkLst>
          <pc:docMk/>
          <pc:sldMk cId="2257093443" sldId="273"/>
        </pc:sldMkLst>
      </pc:sldChg>
      <pc:sldChg chg="new del">
        <pc:chgData name="Fung, Justin" userId="S::jf376@student.le.ac.uk::921d5e20-83dc-43ce-a011-0535aff7fa66" providerId="AD" clId="Web-{CC3E8413-B294-884D-DF48-507D21F969A7}" dt="2025-04-16T18:05:37.160" v="48"/>
        <pc:sldMkLst>
          <pc:docMk/>
          <pc:sldMk cId="2120650507" sldId="274"/>
        </pc:sldMkLst>
      </pc:sldChg>
      <pc:sldChg chg="modSp new del">
        <pc:chgData name="Fung, Justin" userId="S::jf376@student.le.ac.uk::921d5e20-83dc-43ce-a011-0535aff7fa66" providerId="AD" clId="Web-{CC3E8413-B294-884D-DF48-507D21F969A7}" dt="2025-04-16T18:07:35.618" v="65"/>
        <pc:sldMkLst>
          <pc:docMk/>
          <pc:sldMk cId="3266513969" sldId="274"/>
        </pc:sldMkLst>
      </pc:sldChg>
    </pc:docChg>
  </pc:docChgLst>
  <pc:docChgLst>
    <pc:chgData name="Fung, Justin" userId="S::jf376@student.le.ac.uk::921d5e20-83dc-43ce-a011-0535aff7fa66" providerId="AD" clId="Web-{B12B0CD2-6D35-6FBD-203B-68129FAF35F1}"/>
    <pc:docChg chg="addSld modSld modSection">
      <pc:chgData name="Fung, Justin" userId="S::jf376@student.le.ac.uk::921d5e20-83dc-43ce-a011-0535aff7fa66" providerId="AD" clId="Web-{B12B0CD2-6D35-6FBD-203B-68129FAF35F1}" dt="2025-04-21T13:53:19.320" v="14" actId="20577"/>
      <pc:docMkLst>
        <pc:docMk/>
      </pc:docMkLst>
      <pc:sldChg chg="addSp delSp modSp new">
        <pc:chgData name="Fung, Justin" userId="S::jf376@student.le.ac.uk::921d5e20-83dc-43ce-a011-0535aff7fa66" providerId="AD" clId="Web-{B12B0CD2-6D35-6FBD-203B-68129FAF35F1}" dt="2025-04-21T13:53:19.320" v="14" actId="20577"/>
        <pc:sldMkLst>
          <pc:docMk/>
          <pc:sldMk cId="839923363" sldId="278"/>
        </pc:sldMkLst>
        <pc:spChg chg="mod">
          <ac:chgData name="Fung, Justin" userId="S::jf376@student.le.ac.uk::921d5e20-83dc-43ce-a011-0535aff7fa66" providerId="AD" clId="Web-{B12B0CD2-6D35-6FBD-203B-68129FAF35F1}" dt="2025-04-21T13:53:19.320" v="14" actId="20577"/>
          <ac:spMkLst>
            <pc:docMk/>
            <pc:sldMk cId="839923363" sldId="278"/>
            <ac:spMk id="2" creationId="{4480E773-83DA-5DEB-A9DB-BCA9D73BD1BC}"/>
          </ac:spMkLst>
        </pc:spChg>
        <pc:spChg chg="del">
          <ac:chgData name="Fung, Justin" userId="S::jf376@student.le.ac.uk::921d5e20-83dc-43ce-a011-0535aff7fa66" providerId="AD" clId="Web-{B12B0CD2-6D35-6FBD-203B-68129FAF35F1}" dt="2025-04-21T13:51:01.033" v="1"/>
          <ac:spMkLst>
            <pc:docMk/>
            <pc:sldMk cId="839923363" sldId="278"/>
            <ac:spMk id="3" creationId="{E140FCA3-AC7C-9F31-67F0-AB08FBFC5662}"/>
          </ac:spMkLst>
        </pc:spChg>
        <pc:picChg chg="add mod ord">
          <ac:chgData name="Fung, Justin" userId="S::jf376@student.le.ac.uk::921d5e20-83dc-43ce-a011-0535aff7fa66" providerId="AD" clId="Web-{B12B0CD2-6D35-6FBD-203B-68129FAF35F1}" dt="2025-04-21T13:51:41.801" v="5" actId="1076"/>
          <ac:picMkLst>
            <pc:docMk/>
            <pc:sldMk cId="839923363" sldId="278"/>
            <ac:picMk id="4" creationId="{D78294F3-0FD7-F280-EA72-93F2E42D7C9A}"/>
          </ac:picMkLst>
        </pc:picChg>
        <pc:picChg chg="add mod">
          <ac:chgData name="Fung, Justin" userId="S::jf376@student.le.ac.uk::921d5e20-83dc-43ce-a011-0535aff7fa66" providerId="AD" clId="Web-{B12B0CD2-6D35-6FBD-203B-68129FAF35F1}" dt="2025-04-21T13:52:44.787" v="11" actId="14100"/>
          <ac:picMkLst>
            <pc:docMk/>
            <pc:sldMk cId="839923363" sldId="278"/>
            <ac:picMk id="5" creationId="{F723A4FE-427A-9A15-4999-E0D18460386B}"/>
          </ac:picMkLst>
        </pc:picChg>
      </pc:sldChg>
    </pc:docChg>
  </pc:docChgLst>
  <pc:docChgLst>
    <pc:chgData name="Shahid, Ibrahim" userId="S::is220@student.le.ac.uk::1764dec2-d5ac-4191-936a-996c8eb7e8fc" providerId="AD" clId="Web-{D1E4BDB3-3D02-2646-3E3F-FE207FEC3FF8}"/>
    <pc:docChg chg="modSld">
      <pc:chgData name="Shahid, Ibrahim" userId="S::is220@student.le.ac.uk::1764dec2-d5ac-4191-936a-996c8eb7e8fc" providerId="AD" clId="Web-{D1E4BDB3-3D02-2646-3E3F-FE207FEC3FF8}" dt="2025-04-21T16:45:49.887" v="22" actId="20577"/>
      <pc:docMkLst>
        <pc:docMk/>
      </pc:docMkLst>
      <pc:sldChg chg="modSp">
        <pc:chgData name="Shahid, Ibrahim" userId="S::is220@student.le.ac.uk::1764dec2-d5ac-4191-936a-996c8eb7e8fc" providerId="AD" clId="Web-{D1E4BDB3-3D02-2646-3E3F-FE207FEC3FF8}" dt="2025-04-21T16:45:49.887" v="22" actId="20577"/>
        <pc:sldMkLst>
          <pc:docMk/>
          <pc:sldMk cId="2028061379" sldId="256"/>
        </pc:sldMkLst>
        <pc:spChg chg="mod">
          <ac:chgData name="Shahid, Ibrahim" userId="S::is220@student.le.ac.uk::1764dec2-d5ac-4191-936a-996c8eb7e8fc" providerId="AD" clId="Web-{D1E4BDB3-3D02-2646-3E3F-FE207FEC3FF8}" dt="2025-04-21T16:45:49.887" v="22" actId="20577"/>
          <ac:spMkLst>
            <pc:docMk/>
            <pc:sldMk cId="2028061379" sldId="256"/>
            <ac:spMk id="3" creationId="{ED85EC3A-DFE5-BF91-9B14-B1A84EAAE7F2}"/>
          </ac:spMkLst>
        </pc:spChg>
      </pc:sldChg>
      <pc:sldChg chg="modSp">
        <pc:chgData name="Shahid, Ibrahim" userId="S::is220@student.le.ac.uk::1764dec2-d5ac-4191-936a-996c8eb7e8fc" providerId="AD" clId="Web-{D1E4BDB3-3D02-2646-3E3F-FE207FEC3FF8}" dt="2025-04-21T16:39:42.498" v="1" actId="14100"/>
        <pc:sldMkLst>
          <pc:docMk/>
          <pc:sldMk cId="3252114362" sldId="267"/>
        </pc:sldMkLst>
        <pc:spChg chg="mod">
          <ac:chgData name="Shahid, Ibrahim" userId="S::is220@student.le.ac.uk::1764dec2-d5ac-4191-936a-996c8eb7e8fc" providerId="AD" clId="Web-{D1E4BDB3-3D02-2646-3E3F-FE207FEC3FF8}" dt="2025-04-21T16:39:42.498" v="1" actId="14100"/>
          <ac:spMkLst>
            <pc:docMk/>
            <pc:sldMk cId="3252114362" sldId="267"/>
            <ac:spMk id="3" creationId="{83A147F0-5EF5-1B1E-D2BF-3EBD6AF7B221}"/>
          </ac:spMkLst>
        </pc:spChg>
      </pc:sldChg>
    </pc:docChg>
  </pc:docChgLst>
  <pc:docChgLst>
    <pc:chgData name="Shahid, Ibrahim" userId="S::is220@student.le.ac.uk::1764dec2-d5ac-4191-936a-996c8eb7e8fc" providerId="AD" clId="Web-{16938BD1-6BA8-9AFE-4E5F-56FC14842F09}"/>
    <pc:docChg chg="modSld">
      <pc:chgData name="Shahid, Ibrahim" userId="S::is220@student.le.ac.uk::1764dec2-d5ac-4191-936a-996c8eb7e8fc" providerId="AD" clId="Web-{16938BD1-6BA8-9AFE-4E5F-56FC14842F09}" dt="2025-04-15T12:05:04.493" v="7" actId="14100"/>
      <pc:docMkLst>
        <pc:docMk/>
      </pc:docMkLst>
      <pc:sldChg chg="modSp">
        <pc:chgData name="Shahid, Ibrahim" userId="S::is220@student.le.ac.uk::1764dec2-d5ac-4191-936a-996c8eb7e8fc" providerId="AD" clId="Web-{16938BD1-6BA8-9AFE-4E5F-56FC14842F09}" dt="2025-04-15T12:05:04.493" v="7" actId="14100"/>
        <pc:sldMkLst>
          <pc:docMk/>
          <pc:sldMk cId="4264196163" sldId="261"/>
        </pc:sldMkLst>
        <pc:spChg chg="mod">
          <ac:chgData name="Shahid, Ibrahim" userId="S::is220@student.le.ac.uk::1764dec2-d5ac-4191-936a-996c8eb7e8fc" providerId="AD" clId="Web-{16938BD1-6BA8-9AFE-4E5F-56FC14842F09}" dt="2025-04-15T12:05:04.493" v="7" actId="14100"/>
          <ac:spMkLst>
            <pc:docMk/>
            <pc:sldMk cId="4264196163" sldId="261"/>
            <ac:spMk id="3" creationId="{A20C31B4-37E3-8564-DB9A-FA991E6635F0}"/>
          </ac:spMkLst>
        </pc:spChg>
      </pc:sldChg>
    </pc:docChg>
  </pc:docChgLst>
  <pc:docChgLst>
    <pc:chgData name="Arslan, Eren C." userId="S::eca22@student.le.ac.uk::bdbf90a7-fadb-4f0f-b6a2-cc93d77707d4" providerId="AD" clId="Web-{1E8847AD-AF3A-12E7-7155-463084A22094}"/>
    <pc:docChg chg="addSld delSld modSld sldOrd modSection">
      <pc:chgData name="Arslan, Eren C." userId="S::eca22@student.le.ac.uk::bdbf90a7-fadb-4f0f-b6a2-cc93d77707d4" providerId="AD" clId="Web-{1E8847AD-AF3A-12E7-7155-463084A22094}" dt="2025-04-21T18:09:34.524" v="546" actId="1076"/>
      <pc:docMkLst>
        <pc:docMk/>
      </pc:docMkLst>
      <pc:sldChg chg="ord">
        <pc:chgData name="Arslan, Eren C." userId="S::eca22@student.le.ac.uk::bdbf90a7-fadb-4f0f-b6a2-cc93d77707d4" providerId="AD" clId="Web-{1E8847AD-AF3A-12E7-7155-463084A22094}" dt="2025-04-21T16:11:16.856" v="6"/>
        <pc:sldMkLst>
          <pc:docMk/>
          <pc:sldMk cId="1640270483" sldId="262"/>
        </pc:sldMkLst>
      </pc:sldChg>
      <pc:sldChg chg="ord">
        <pc:chgData name="Arslan, Eren C." userId="S::eca22@student.le.ac.uk::bdbf90a7-fadb-4f0f-b6a2-cc93d77707d4" providerId="AD" clId="Web-{1E8847AD-AF3A-12E7-7155-463084A22094}" dt="2025-04-21T16:11:16.856" v="5"/>
        <pc:sldMkLst>
          <pc:docMk/>
          <pc:sldMk cId="34587638" sldId="263"/>
        </pc:sldMkLst>
      </pc:sldChg>
      <pc:sldChg chg="addSp delSp modSp new ord">
        <pc:chgData name="Arslan, Eren C." userId="S::eca22@student.le.ac.uk::bdbf90a7-fadb-4f0f-b6a2-cc93d77707d4" providerId="AD" clId="Web-{1E8847AD-AF3A-12E7-7155-463084A22094}" dt="2025-04-21T18:09:34.524" v="546" actId="1076"/>
        <pc:sldMkLst>
          <pc:docMk/>
          <pc:sldMk cId="3242853858" sldId="282"/>
        </pc:sldMkLst>
        <pc:spChg chg="mod">
          <ac:chgData name="Arslan, Eren C." userId="S::eca22@student.le.ac.uk::bdbf90a7-fadb-4f0f-b6a2-cc93d77707d4" providerId="AD" clId="Web-{1E8847AD-AF3A-12E7-7155-463084A22094}" dt="2025-04-21T16:12:57.816" v="49" actId="20577"/>
          <ac:spMkLst>
            <pc:docMk/>
            <pc:sldMk cId="3242853858" sldId="282"/>
            <ac:spMk id="2" creationId="{5C1B7859-DCFE-5E34-EA05-19DB5674925F}"/>
          </ac:spMkLst>
        </pc:spChg>
        <pc:spChg chg="del">
          <ac:chgData name="Arslan, Eren C." userId="S::eca22@student.le.ac.uk::bdbf90a7-fadb-4f0f-b6a2-cc93d77707d4" providerId="AD" clId="Web-{1E8847AD-AF3A-12E7-7155-463084A22094}" dt="2025-04-21T16:13:00.222" v="50"/>
          <ac:spMkLst>
            <pc:docMk/>
            <pc:sldMk cId="3242853858" sldId="282"/>
            <ac:spMk id="3" creationId="{58AC9212-78EE-74AE-5FBE-34E3B9539507}"/>
          </ac:spMkLst>
        </pc:spChg>
        <pc:spChg chg="add del mod">
          <ac:chgData name="Arslan, Eren C." userId="S::eca22@student.le.ac.uk::bdbf90a7-fadb-4f0f-b6a2-cc93d77707d4" providerId="AD" clId="Web-{1E8847AD-AF3A-12E7-7155-463084A22094}" dt="2025-04-21T16:20:25.174" v="72"/>
          <ac:spMkLst>
            <pc:docMk/>
            <pc:sldMk cId="3242853858" sldId="282"/>
            <ac:spMk id="5" creationId="{B2447B31-1850-20F2-E127-C6C8C065216E}"/>
          </ac:spMkLst>
        </pc:spChg>
        <pc:spChg chg="add mod">
          <ac:chgData name="Arslan, Eren C." userId="S::eca22@student.le.ac.uk::bdbf90a7-fadb-4f0f-b6a2-cc93d77707d4" providerId="AD" clId="Web-{1E8847AD-AF3A-12E7-7155-463084A22094}" dt="2025-04-21T16:21:44.383" v="203" actId="20577"/>
          <ac:spMkLst>
            <pc:docMk/>
            <pc:sldMk cId="3242853858" sldId="282"/>
            <ac:spMk id="6" creationId="{4A21839F-86B1-2A35-41EC-BA21E9E9E48A}"/>
          </ac:spMkLst>
        </pc:spChg>
        <pc:picChg chg="add mod">
          <ac:chgData name="Arslan, Eren C." userId="S::eca22@student.le.ac.uk::bdbf90a7-fadb-4f0f-b6a2-cc93d77707d4" providerId="AD" clId="Web-{1E8847AD-AF3A-12E7-7155-463084A22094}" dt="2025-04-21T16:14:27.681" v="53" actId="1076"/>
          <ac:picMkLst>
            <pc:docMk/>
            <pc:sldMk cId="3242853858" sldId="282"/>
            <ac:picMk id="4" creationId="{2FD9F4FC-73B9-76B3-45FC-6AED589C29E2}"/>
          </ac:picMkLst>
        </pc:picChg>
        <pc:picChg chg="add mod">
          <ac:chgData name="Arslan, Eren C." userId="S::eca22@student.le.ac.uk::bdbf90a7-fadb-4f0f-b6a2-cc93d77707d4" providerId="AD" clId="Web-{1E8847AD-AF3A-12E7-7155-463084A22094}" dt="2025-04-21T18:09:34.524" v="546" actId="1076"/>
          <ac:picMkLst>
            <pc:docMk/>
            <pc:sldMk cId="3242853858" sldId="282"/>
            <ac:picMk id="7" creationId="{7AA2F6DA-E992-73BC-F50B-31E89778EEA7}"/>
          </ac:picMkLst>
        </pc:picChg>
      </pc:sldChg>
      <pc:sldChg chg="addSp delSp modSp add replId">
        <pc:chgData name="Arslan, Eren C." userId="S::eca22@student.le.ac.uk::bdbf90a7-fadb-4f0f-b6a2-cc93d77707d4" providerId="AD" clId="Web-{1E8847AD-AF3A-12E7-7155-463084A22094}" dt="2025-04-21T16:23:32.546" v="331" actId="20577"/>
        <pc:sldMkLst>
          <pc:docMk/>
          <pc:sldMk cId="1341984273" sldId="283"/>
        </pc:sldMkLst>
        <pc:spChg chg="add mod">
          <ac:chgData name="Arslan, Eren C." userId="S::eca22@student.le.ac.uk::bdbf90a7-fadb-4f0f-b6a2-cc93d77707d4" providerId="AD" clId="Web-{1E8847AD-AF3A-12E7-7155-463084A22094}" dt="2025-04-21T16:23:32.546" v="331" actId="20577"/>
          <ac:spMkLst>
            <pc:docMk/>
            <pc:sldMk cId="1341984273" sldId="283"/>
            <ac:spMk id="5" creationId="{3B00FA54-EBA7-551A-F597-8CEC0292BC5F}"/>
          </ac:spMkLst>
        </pc:spChg>
        <pc:picChg chg="add mod">
          <ac:chgData name="Arslan, Eren C." userId="S::eca22@student.le.ac.uk::bdbf90a7-fadb-4f0f-b6a2-cc93d77707d4" providerId="AD" clId="Web-{1E8847AD-AF3A-12E7-7155-463084A22094}" dt="2025-04-21T16:14:58.715" v="58"/>
          <ac:picMkLst>
            <pc:docMk/>
            <pc:sldMk cId="1341984273" sldId="283"/>
            <ac:picMk id="3" creationId="{1F4C3C43-F770-F702-40D9-B23130E00FA7}"/>
          </ac:picMkLst>
        </pc:picChg>
        <pc:picChg chg="del">
          <ac:chgData name="Arslan, Eren C." userId="S::eca22@student.le.ac.uk::bdbf90a7-fadb-4f0f-b6a2-cc93d77707d4" providerId="AD" clId="Web-{1E8847AD-AF3A-12E7-7155-463084A22094}" dt="2025-04-21T16:14:53.824" v="57"/>
          <ac:picMkLst>
            <pc:docMk/>
            <pc:sldMk cId="1341984273" sldId="283"/>
            <ac:picMk id="4" creationId="{4A65D897-4919-A32A-EBC8-72AA0739E2F1}"/>
          </ac:picMkLst>
        </pc:picChg>
      </pc:sldChg>
      <pc:sldChg chg="addSp delSp modSp add replId">
        <pc:chgData name="Arslan, Eren C." userId="S::eca22@student.le.ac.uk::bdbf90a7-fadb-4f0f-b6a2-cc93d77707d4" providerId="AD" clId="Web-{1E8847AD-AF3A-12E7-7155-463084A22094}" dt="2025-04-21T16:33:37.009" v="452" actId="20577"/>
        <pc:sldMkLst>
          <pc:docMk/>
          <pc:sldMk cId="109685163" sldId="284"/>
        </pc:sldMkLst>
        <pc:spChg chg="add del">
          <ac:chgData name="Arslan, Eren C." userId="S::eca22@student.le.ac.uk::bdbf90a7-fadb-4f0f-b6a2-cc93d77707d4" providerId="AD" clId="Web-{1E8847AD-AF3A-12E7-7155-463084A22094}" dt="2025-04-21T16:32:08.878" v="334"/>
          <ac:spMkLst>
            <pc:docMk/>
            <pc:sldMk cId="109685163" sldId="284"/>
            <ac:spMk id="5" creationId="{072F61E9-D285-36FA-B762-731BC77FF698}"/>
          </ac:spMkLst>
        </pc:spChg>
        <pc:spChg chg="add mod">
          <ac:chgData name="Arslan, Eren C." userId="S::eca22@student.le.ac.uk::bdbf90a7-fadb-4f0f-b6a2-cc93d77707d4" providerId="AD" clId="Web-{1E8847AD-AF3A-12E7-7155-463084A22094}" dt="2025-04-21T16:33:37.009" v="452" actId="20577"/>
          <ac:spMkLst>
            <pc:docMk/>
            <pc:sldMk cId="109685163" sldId="284"/>
            <ac:spMk id="6" creationId="{3C5E12C3-5B20-10DB-1652-72AA43B92A3F}"/>
          </ac:spMkLst>
        </pc:spChg>
        <pc:picChg chg="add mod">
          <ac:chgData name="Arslan, Eren C." userId="S::eca22@student.le.ac.uk::bdbf90a7-fadb-4f0f-b6a2-cc93d77707d4" providerId="AD" clId="Web-{1E8847AD-AF3A-12E7-7155-463084A22094}" dt="2025-04-21T16:15:20.748" v="60"/>
          <ac:picMkLst>
            <pc:docMk/>
            <pc:sldMk cId="109685163" sldId="284"/>
            <ac:picMk id="3" creationId="{39D345FE-B1C4-8A75-AA7C-13E730EB24D6}"/>
          </ac:picMkLst>
        </pc:picChg>
        <pc:picChg chg="del">
          <ac:chgData name="Arslan, Eren C." userId="S::eca22@student.le.ac.uk::bdbf90a7-fadb-4f0f-b6a2-cc93d77707d4" providerId="AD" clId="Web-{1E8847AD-AF3A-12E7-7155-463084A22094}" dt="2025-04-21T16:15:04.653" v="59"/>
          <ac:picMkLst>
            <pc:docMk/>
            <pc:sldMk cId="109685163" sldId="284"/>
            <ac:picMk id="4" creationId="{6B37F006-B53E-E794-FF8A-B3ABAA82AC42}"/>
          </ac:picMkLst>
        </pc:picChg>
      </pc:sldChg>
      <pc:sldChg chg="addSp delSp modSp add replId">
        <pc:chgData name="Arslan, Eren C." userId="S::eca22@student.le.ac.uk::bdbf90a7-fadb-4f0f-b6a2-cc93d77707d4" providerId="AD" clId="Web-{1E8847AD-AF3A-12E7-7155-463084A22094}" dt="2025-04-21T16:35:47.034" v="542" actId="20577"/>
        <pc:sldMkLst>
          <pc:docMk/>
          <pc:sldMk cId="382228110" sldId="285"/>
        </pc:sldMkLst>
        <pc:spChg chg="add mod">
          <ac:chgData name="Arslan, Eren C." userId="S::eca22@student.le.ac.uk::bdbf90a7-fadb-4f0f-b6a2-cc93d77707d4" providerId="AD" clId="Web-{1E8847AD-AF3A-12E7-7155-463084A22094}" dt="2025-04-21T16:35:47.034" v="542" actId="20577"/>
          <ac:spMkLst>
            <pc:docMk/>
            <pc:sldMk cId="382228110" sldId="285"/>
            <ac:spMk id="5" creationId="{9C85C3D5-FC76-D3D1-ECBE-27BE5DBBC447}"/>
          </ac:spMkLst>
        </pc:spChg>
        <pc:picChg chg="add mod">
          <ac:chgData name="Arslan, Eren C." userId="S::eca22@student.le.ac.uk::bdbf90a7-fadb-4f0f-b6a2-cc93d77707d4" providerId="AD" clId="Web-{1E8847AD-AF3A-12E7-7155-463084A22094}" dt="2025-04-21T16:15:43.733" v="62"/>
          <ac:picMkLst>
            <pc:docMk/>
            <pc:sldMk cId="382228110" sldId="285"/>
            <ac:picMk id="3" creationId="{59A7CBA4-9824-2D37-0DC7-8074845C6271}"/>
          </ac:picMkLst>
        </pc:picChg>
        <pc:picChg chg="del">
          <ac:chgData name="Arslan, Eren C." userId="S::eca22@student.le.ac.uk::bdbf90a7-fadb-4f0f-b6a2-cc93d77707d4" providerId="AD" clId="Web-{1E8847AD-AF3A-12E7-7155-463084A22094}" dt="2025-04-21T16:15:29.201" v="61"/>
          <ac:picMkLst>
            <pc:docMk/>
            <pc:sldMk cId="382228110" sldId="285"/>
            <ac:picMk id="4" creationId="{AD9F959C-756A-A244-A86B-28355744F391}"/>
          </ac:picMkLst>
        </pc:picChg>
      </pc:sldChg>
      <pc:sldChg chg="new del">
        <pc:chgData name="Arslan, Eren C." userId="S::eca22@student.le.ac.uk::bdbf90a7-fadb-4f0f-b6a2-cc93d77707d4" providerId="AD" clId="Web-{1E8847AD-AF3A-12E7-7155-463084A22094}" dt="2025-04-21T16:21:51.040" v="205"/>
        <pc:sldMkLst>
          <pc:docMk/>
          <pc:sldMk cId="4226967332" sldId="287"/>
        </pc:sldMkLst>
      </pc:sldChg>
    </pc:docChg>
  </pc:docChgLst>
  <pc:docChgLst>
    <pc:chgData name="Shahid, Ibrahim" userId="S::is220@student.le.ac.uk::1764dec2-d5ac-4191-936a-996c8eb7e8fc" providerId="AD" clId="Web-{F8C094CD-5044-07B8-E709-1A9B30B0FF18}"/>
    <pc:docChg chg="addSld delSld modSld">
      <pc:chgData name="Shahid, Ibrahim" userId="S::is220@student.le.ac.uk::1764dec2-d5ac-4191-936a-996c8eb7e8fc" providerId="AD" clId="Web-{F8C094CD-5044-07B8-E709-1A9B30B0FF18}" dt="2025-04-16T17:04:54.359" v="641"/>
      <pc:docMkLst>
        <pc:docMk/>
      </pc:docMkLst>
      <pc:sldChg chg="addSp modSp mod setBg">
        <pc:chgData name="Shahid, Ibrahim" userId="S::is220@student.le.ac.uk::1764dec2-d5ac-4191-936a-996c8eb7e8fc" providerId="AD" clId="Web-{F8C094CD-5044-07B8-E709-1A9B30B0FF18}" dt="2025-04-16T16:36:07.337" v="400" actId="1076"/>
        <pc:sldMkLst>
          <pc:docMk/>
          <pc:sldMk cId="3995936824" sldId="264"/>
        </pc:sldMkLst>
        <pc:spChg chg="mod">
          <ac:chgData name="Shahid, Ibrahim" userId="S::is220@student.le.ac.uk::1764dec2-d5ac-4191-936a-996c8eb7e8fc" providerId="AD" clId="Web-{F8C094CD-5044-07B8-E709-1A9B30B0FF18}" dt="2025-04-16T16:05:04.920" v="146" actId="20577"/>
          <ac:spMkLst>
            <pc:docMk/>
            <pc:sldMk cId="3995936824" sldId="264"/>
            <ac:spMk id="2" creationId="{2ECF5E08-843F-A7A8-C53F-516EE054C70F}"/>
          </ac:spMkLst>
        </pc:spChg>
        <pc:spChg chg="mod">
          <ac:chgData name="Shahid, Ibrahim" userId="S::is220@student.le.ac.uk::1764dec2-d5ac-4191-936a-996c8eb7e8fc" providerId="AD" clId="Web-{F8C094CD-5044-07B8-E709-1A9B30B0FF18}" dt="2025-04-16T16:36:07.337" v="400" actId="1076"/>
          <ac:spMkLst>
            <pc:docMk/>
            <pc:sldMk cId="3995936824" sldId="264"/>
            <ac:spMk id="3" creationId="{383B0779-2767-63C5-017F-7CCB9AFDD75C}"/>
          </ac:spMkLst>
        </pc:spChg>
        <pc:spChg chg="add">
          <ac:chgData name="Shahid, Ibrahim" userId="S::is220@student.le.ac.uk::1764dec2-d5ac-4191-936a-996c8eb7e8fc" providerId="AD" clId="Web-{F8C094CD-5044-07B8-E709-1A9B30B0FF18}" dt="2025-04-16T16:04:25.497" v="134"/>
          <ac:spMkLst>
            <pc:docMk/>
            <pc:sldMk cId="3995936824" sldId="264"/>
            <ac:spMk id="9" creationId="{EB6D1D7F-141C-4D8E-BFBA-D95B68E16385}"/>
          </ac:spMkLst>
        </pc:spChg>
        <pc:spChg chg="add">
          <ac:chgData name="Shahid, Ibrahim" userId="S::is220@student.le.ac.uk::1764dec2-d5ac-4191-936a-996c8eb7e8fc" providerId="AD" clId="Web-{F8C094CD-5044-07B8-E709-1A9B30B0FF18}" dt="2025-04-16T16:04:25.497" v="134"/>
          <ac:spMkLst>
            <pc:docMk/>
            <pc:sldMk cId="3995936824" sldId="264"/>
            <ac:spMk id="11" creationId="{558DA214-7FDA-4C9D-A7CF-9AD725E290E1}"/>
          </ac:spMkLst>
        </pc:spChg>
        <pc:spChg chg="add">
          <ac:chgData name="Shahid, Ibrahim" userId="S::is220@student.le.ac.uk::1764dec2-d5ac-4191-936a-996c8eb7e8fc" providerId="AD" clId="Web-{F8C094CD-5044-07B8-E709-1A9B30B0FF18}" dt="2025-04-16T16:04:25.497" v="134"/>
          <ac:spMkLst>
            <pc:docMk/>
            <pc:sldMk cId="3995936824" sldId="264"/>
            <ac:spMk id="13" creationId="{A77F89CE-BF52-4AF5-8B0B-7E9693734EDE}"/>
          </ac:spMkLst>
        </pc:spChg>
        <pc:picChg chg="add mod modCrop">
          <ac:chgData name="Shahid, Ibrahim" userId="S::is220@student.le.ac.uk::1764dec2-d5ac-4191-936a-996c8eb7e8fc" providerId="AD" clId="Web-{F8C094CD-5044-07B8-E709-1A9B30B0FF18}" dt="2025-04-16T16:04:25.497" v="134"/>
          <ac:picMkLst>
            <pc:docMk/>
            <pc:sldMk cId="3995936824" sldId="264"/>
            <ac:picMk id="4" creationId="{62DB19C0-8900-E24C-5328-DB128438994A}"/>
          </ac:picMkLst>
        </pc:picChg>
      </pc:sldChg>
      <pc:sldChg chg="modSp add del replId">
        <pc:chgData name="Shahid, Ibrahim" userId="S::is220@student.le.ac.uk::1764dec2-d5ac-4191-936a-996c8eb7e8fc" providerId="AD" clId="Web-{F8C094CD-5044-07B8-E709-1A9B30B0FF18}" dt="2025-04-16T16:05:17.217" v="147"/>
        <pc:sldMkLst>
          <pc:docMk/>
          <pc:sldMk cId="784670779" sldId="265"/>
        </pc:sldMkLst>
      </pc:sldChg>
      <pc:sldChg chg="addSp delSp modSp add mod replId setClrOvrMap">
        <pc:chgData name="Shahid, Ibrahim" userId="S::is220@student.le.ac.uk::1764dec2-d5ac-4191-936a-996c8eb7e8fc" providerId="AD" clId="Web-{F8C094CD-5044-07B8-E709-1A9B30B0FF18}" dt="2025-04-16T16:36:21.228" v="402" actId="1076"/>
        <pc:sldMkLst>
          <pc:docMk/>
          <pc:sldMk cId="2988087953" sldId="265"/>
        </pc:sldMkLst>
        <pc:spChg chg="mod ord">
          <ac:chgData name="Shahid, Ibrahim" userId="S::is220@student.le.ac.uk::1764dec2-d5ac-4191-936a-996c8eb7e8fc" providerId="AD" clId="Web-{F8C094CD-5044-07B8-E709-1A9B30B0FF18}" dt="2025-04-16T16:35:24.570" v="392" actId="1076"/>
          <ac:spMkLst>
            <pc:docMk/>
            <pc:sldMk cId="2988087953" sldId="265"/>
            <ac:spMk id="2" creationId="{B06892C9-FAB1-ED2C-FF47-D61E03F638A5}"/>
          </ac:spMkLst>
        </pc:spChg>
        <pc:spChg chg="mod ord">
          <ac:chgData name="Shahid, Ibrahim" userId="S::is220@student.le.ac.uk::1764dec2-d5ac-4191-936a-996c8eb7e8fc" providerId="AD" clId="Web-{F8C094CD-5044-07B8-E709-1A9B30B0FF18}" dt="2025-04-16T16:36:21.228" v="402" actId="1076"/>
          <ac:spMkLst>
            <pc:docMk/>
            <pc:sldMk cId="2988087953" sldId="265"/>
            <ac:spMk id="3" creationId="{E0D6F524-9E23-E5F9-7D46-DFEC727E820C}"/>
          </ac:spMkLst>
        </pc:spChg>
        <pc:spChg chg="add mod ord">
          <ac:chgData name="Shahid, Ibrahim" userId="S::is220@student.le.ac.uk::1764dec2-d5ac-4191-936a-996c8eb7e8fc" providerId="AD" clId="Web-{F8C094CD-5044-07B8-E709-1A9B30B0FF18}" dt="2025-04-16T16:24:28.050" v="329"/>
          <ac:spMkLst>
            <pc:docMk/>
            <pc:sldMk cId="2988087953" sldId="265"/>
            <ac:spMk id="8" creationId="{E0A09F74-50CE-0BC3-4BFA-BC7D85B0A0A0}"/>
          </ac:spMkLst>
        </pc:spChg>
        <pc:spChg chg="add mod ord">
          <ac:chgData name="Shahid, Ibrahim" userId="S::is220@student.le.ac.uk::1764dec2-d5ac-4191-936a-996c8eb7e8fc" providerId="AD" clId="Web-{F8C094CD-5044-07B8-E709-1A9B30B0FF18}" dt="2025-04-16T16:24:28.815" v="330"/>
          <ac:spMkLst>
            <pc:docMk/>
            <pc:sldMk cId="2988087953" sldId="265"/>
            <ac:spMk id="10" creationId="{F7800637-E126-5F15-97DD-E99ABDA43967}"/>
          </ac:spMkLst>
        </pc:spChg>
        <pc:spChg chg="add mod ord">
          <ac:chgData name="Shahid, Ibrahim" userId="S::is220@student.le.ac.uk::1764dec2-d5ac-4191-936a-996c8eb7e8fc" providerId="AD" clId="Web-{F8C094CD-5044-07B8-E709-1A9B30B0FF18}" dt="2025-04-16T16:26:34.413" v="355"/>
          <ac:spMkLst>
            <pc:docMk/>
            <pc:sldMk cId="2988087953" sldId="265"/>
            <ac:spMk id="12" creationId="{5132BC7F-80FA-6963-42EB-50E0747CD309}"/>
          </ac:spMkLst>
        </pc:spChg>
        <pc:spChg chg="add ord">
          <ac:chgData name="Shahid, Ibrahim" userId="S::is220@student.le.ac.uk::1764dec2-d5ac-4191-936a-996c8eb7e8fc" providerId="AD" clId="Web-{F8C094CD-5044-07B8-E709-1A9B30B0FF18}" dt="2025-04-16T16:24:23.659" v="327"/>
          <ac:spMkLst>
            <pc:docMk/>
            <pc:sldMk cId="2988087953" sldId="265"/>
            <ac:spMk id="48" creationId="{EB6D1D7F-141C-4D8E-BFBA-D95B68E16385}"/>
          </ac:spMkLst>
        </pc:spChg>
        <pc:spChg chg="add ord">
          <ac:chgData name="Shahid, Ibrahim" userId="S::is220@student.le.ac.uk::1764dec2-d5ac-4191-936a-996c8eb7e8fc" providerId="AD" clId="Web-{F8C094CD-5044-07B8-E709-1A9B30B0FF18}" dt="2025-04-16T16:26:32.366" v="349"/>
          <ac:spMkLst>
            <pc:docMk/>
            <pc:sldMk cId="2988087953" sldId="265"/>
            <ac:spMk id="50" creationId="{B7B54865-0417-4422-B63B-3E74C04CD741}"/>
          </ac:spMkLst>
        </pc:spChg>
        <pc:picChg chg="add mod ord modCrop">
          <ac:chgData name="Shahid, Ibrahim" userId="S::is220@student.le.ac.uk::1764dec2-d5ac-4191-936a-996c8eb7e8fc" providerId="AD" clId="Web-{F8C094CD-5044-07B8-E709-1A9B30B0FF18}" dt="2025-04-16T16:26:32.444" v="350"/>
          <ac:picMkLst>
            <pc:docMk/>
            <pc:sldMk cId="2988087953" sldId="265"/>
            <ac:picMk id="5" creationId="{9AC6955A-85C6-62DB-6649-A3E0EFF2E003}"/>
          </ac:picMkLst>
        </pc:picChg>
        <pc:picChg chg="add mod modCrop">
          <ac:chgData name="Shahid, Ibrahim" userId="S::is220@student.le.ac.uk::1764dec2-d5ac-4191-936a-996c8eb7e8fc" providerId="AD" clId="Web-{F8C094CD-5044-07B8-E709-1A9B30B0FF18}" dt="2025-04-16T16:18:17.507" v="270" actId="14100"/>
          <ac:picMkLst>
            <pc:docMk/>
            <pc:sldMk cId="2988087953" sldId="265"/>
            <ac:picMk id="6" creationId="{8BFDD4A0-1AD4-CC56-B252-02B68CA7A046}"/>
          </ac:picMkLst>
        </pc:picChg>
      </pc:sldChg>
      <pc:sldChg chg="addSp delSp modSp new mod setBg setClrOvrMap">
        <pc:chgData name="Shahid, Ibrahim" userId="S::is220@student.le.ac.uk::1764dec2-d5ac-4191-936a-996c8eb7e8fc" providerId="AD" clId="Web-{F8C094CD-5044-07B8-E709-1A9B30B0FF18}" dt="2025-04-16T16:47:34.671" v="542" actId="1076"/>
        <pc:sldMkLst>
          <pc:docMk/>
          <pc:sldMk cId="2607964219" sldId="266"/>
        </pc:sldMkLst>
        <pc:spChg chg="mod">
          <ac:chgData name="Shahid, Ibrahim" userId="S::is220@student.le.ac.uk::1764dec2-d5ac-4191-936a-996c8eb7e8fc" providerId="AD" clId="Web-{F8C094CD-5044-07B8-E709-1A9B30B0FF18}" dt="2025-04-16T16:47:34.671" v="541" actId="1076"/>
          <ac:spMkLst>
            <pc:docMk/>
            <pc:sldMk cId="2607964219" sldId="266"/>
            <ac:spMk id="2" creationId="{01DB75CE-70B2-AA49-22B3-738F57EAC0D1}"/>
          </ac:spMkLst>
        </pc:spChg>
        <pc:spChg chg="mod">
          <ac:chgData name="Shahid, Ibrahim" userId="S::is220@student.le.ac.uk::1764dec2-d5ac-4191-936a-996c8eb7e8fc" providerId="AD" clId="Web-{F8C094CD-5044-07B8-E709-1A9B30B0FF18}" dt="2025-04-16T16:47:34.671" v="542" actId="1076"/>
          <ac:spMkLst>
            <pc:docMk/>
            <pc:sldMk cId="2607964219" sldId="266"/>
            <ac:spMk id="3" creationId="{2C9A281F-096F-1286-D2BA-49C830FBC21F}"/>
          </ac:spMkLst>
        </pc:spChg>
        <pc:spChg chg="add mod">
          <ac:chgData name="Shahid, Ibrahim" userId="S::is220@student.le.ac.uk::1764dec2-d5ac-4191-936a-996c8eb7e8fc" providerId="AD" clId="Web-{F8C094CD-5044-07B8-E709-1A9B30B0FF18}" dt="2025-04-16T16:38:09.997" v="450" actId="20577"/>
          <ac:spMkLst>
            <pc:docMk/>
            <pc:sldMk cId="2607964219" sldId="266"/>
            <ac:spMk id="7" creationId="{6028380E-968B-F686-705A-3803274CE86C}"/>
          </ac:spMkLst>
        </pc:spChg>
        <pc:spChg chg="add">
          <ac:chgData name="Shahid, Ibrahim" userId="S::is220@student.le.ac.uk::1764dec2-d5ac-4191-936a-996c8eb7e8fc" providerId="AD" clId="Web-{F8C094CD-5044-07B8-E709-1A9B30B0FF18}" dt="2025-04-16T16:30:04.310" v="369"/>
          <ac:spMkLst>
            <pc:docMk/>
            <pc:sldMk cId="2607964219" sldId="266"/>
            <ac:spMk id="23" creationId="{EB6D1D7F-141C-4D8E-BFBA-D95B68E16385}"/>
          </ac:spMkLst>
        </pc:spChg>
        <pc:spChg chg="add">
          <ac:chgData name="Shahid, Ibrahim" userId="S::is220@student.le.ac.uk::1764dec2-d5ac-4191-936a-996c8eb7e8fc" providerId="AD" clId="Web-{F8C094CD-5044-07B8-E709-1A9B30B0FF18}" dt="2025-04-16T16:30:04.310" v="369"/>
          <ac:spMkLst>
            <pc:docMk/>
            <pc:sldMk cId="2607964219" sldId="266"/>
            <ac:spMk id="24" creationId="{558DA214-7FDA-4C9D-A7CF-9AD725E290E1}"/>
          </ac:spMkLst>
        </pc:spChg>
        <pc:spChg chg="add">
          <ac:chgData name="Shahid, Ibrahim" userId="S::is220@student.le.ac.uk::1764dec2-d5ac-4191-936a-996c8eb7e8fc" providerId="AD" clId="Web-{F8C094CD-5044-07B8-E709-1A9B30B0FF18}" dt="2025-04-16T16:30:04.310" v="369"/>
          <ac:spMkLst>
            <pc:docMk/>
            <pc:sldMk cId="2607964219" sldId="266"/>
            <ac:spMk id="25" creationId="{A77F89CE-BF52-4AF5-8B0B-7E9693734EDE}"/>
          </ac:spMkLst>
        </pc:spChg>
        <pc:picChg chg="add mod">
          <ac:chgData name="Shahid, Ibrahim" userId="S::is220@student.le.ac.uk::1764dec2-d5ac-4191-936a-996c8eb7e8fc" providerId="AD" clId="Web-{F8C094CD-5044-07B8-E709-1A9B30B0FF18}" dt="2025-04-16T16:37:07.167" v="410" actId="1076"/>
          <ac:picMkLst>
            <pc:docMk/>
            <pc:sldMk cId="2607964219" sldId="266"/>
            <ac:picMk id="5" creationId="{DA604774-C37E-D1C1-E6C2-70B72CB21A12}"/>
          </ac:picMkLst>
        </pc:picChg>
      </pc:sldChg>
      <pc:sldChg chg="addSp delSp modSp add del replId">
        <pc:chgData name="Shahid, Ibrahim" userId="S::is220@student.le.ac.uk::1764dec2-d5ac-4191-936a-996c8eb7e8fc" providerId="AD" clId="Web-{F8C094CD-5044-07B8-E709-1A9B30B0FF18}" dt="2025-04-16T16:55:56.374" v="599" actId="20577"/>
        <pc:sldMkLst>
          <pc:docMk/>
          <pc:sldMk cId="3252114362" sldId="267"/>
        </pc:sldMkLst>
        <pc:spChg chg="mod">
          <ac:chgData name="Shahid, Ibrahim" userId="S::is220@student.le.ac.uk::1764dec2-d5ac-4191-936a-996c8eb7e8fc" providerId="AD" clId="Web-{F8C094CD-5044-07B8-E709-1A9B30B0FF18}" dt="2025-04-16T16:47:30.077" v="539" actId="1076"/>
          <ac:spMkLst>
            <pc:docMk/>
            <pc:sldMk cId="3252114362" sldId="267"/>
            <ac:spMk id="2" creationId="{07BEECF0-CF81-FB16-37AA-E86B8A79A2D6}"/>
          </ac:spMkLst>
        </pc:spChg>
        <pc:spChg chg="mod">
          <ac:chgData name="Shahid, Ibrahim" userId="S::is220@student.le.ac.uk::1764dec2-d5ac-4191-936a-996c8eb7e8fc" providerId="AD" clId="Web-{F8C094CD-5044-07B8-E709-1A9B30B0FF18}" dt="2025-04-16T16:47:30.092" v="540" actId="1076"/>
          <ac:spMkLst>
            <pc:docMk/>
            <pc:sldMk cId="3252114362" sldId="267"/>
            <ac:spMk id="3" creationId="{83A147F0-5EF5-1B1E-D2BF-3EBD6AF7B221}"/>
          </ac:spMkLst>
        </pc:spChg>
        <pc:spChg chg="add mod">
          <ac:chgData name="Shahid, Ibrahim" userId="S::is220@student.le.ac.uk::1764dec2-d5ac-4191-936a-996c8eb7e8fc" providerId="AD" clId="Web-{F8C094CD-5044-07B8-E709-1A9B30B0FF18}" dt="2025-04-16T16:52:54.774" v="590" actId="20577"/>
          <ac:spMkLst>
            <pc:docMk/>
            <pc:sldMk cId="3252114362" sldId="267"/>
            <ac:spMk id="8" creationId="{7A578248-AC0F-0A7D-DED6-A357C63D802C}"/>
          </ac:spMkLst>
        </pc:spChg>
        <pc:spChg chg="add mod">
          <ac:chgData name="Shahid, Ibrahim" userId="S::is220@student.le.ac.uk::1764dec2-d5ac-4191-936a-996c8eb7e8fc" providerId="AD" clId="Web-{F8C094CD-5044-07B8-E709-1A9B30B0FF18}" dt="2025-04-16T16:55:56.374" v="599" actId="20577"/>
          <ac:spMkLst>
            <pc:docMk/>
            <pc:sldMk cId="3252114362" sldId="267"/>
            <ac:spMk id="9" creationId="{FDF54B4B-657A-4757-FD03-2A3CD6ACD0B7}"/>
          </ac:spMkLst>
        </pc:spChg>
        <pc:picChg chg="add mod modCrop">
          <ac:chgData name="Shahid, Ibrahim" userId="S::is220@student.le.ac.uk::1764dec2-d5ac-4191-936a-996c8eb7e8fc" providerId="AD" clId="Web-{F8C094CD-5044-07B8-E709-1A9B30B0FF18}" dt="2025-04-16T16:50:56.146" v="565" actId="1076"/>
          <ac:picMkLst>
            <pc:docMk/>
            <pc:sldMk cId="3252114362" sldId="267"/>
            <ac:picMk id="4" creationId="{9F9FD309-8A80-B1C4-E380-E3D2E6254B66}"/>
          </ac:picMkLst>
        </pc:picChg>
        <pc:picChg chg="add mod modCrop">
          <ac:chgData name="Shahid, Ibrahim" userId="S::is220@student.le.ac.uk::1764dec2-d5ac-4191-936a-996c8eb7e8fc" providerId="AD" clId="Web-{F8C094CD-5044-07B8-E709-1A9B30B0FF18}" dt="2025-04-16T16:51:27.615" v="571" actId="1076"/>
          <ac:picMkLst>
            <pc:docMk/>
            <pc:sldMk cId="3252114362" sldId="267"/>
            <ac:picMk id="6" creationId="{080ECCED-9437-16F7-61F3-C65D43C8D014}"/>
          </ac:picMkLst>
        </pc:picChg>
      </pc:sldChg>
      <pc:sldChg chg="modSp new del">
        <pc:chgData name="Shahid, Ibrahim" userId="S::is220@student.le.ac.uk::1764dec2-d5ac-4191-936a-996c8eb7e8fc" providerId="AD" clId="Web-{F8C094CD-5044-07B8-E709-1A9B30B0FF18}" dt="2025-04-16T16:59:58.241" v="602"/>
        <pc:sldMkLst>
          <pc:docMk/>
          <pc:sldMk cId="856629706" sldId="271"/>
        </pc:sldMkLst>
      </pc:sldChg>
      <pc:sldChg chg="addSp delSp modSp add replId">
        <pc:chgData name="Shahid, Ibrahim" userId="S::is220@student.le.ac.uk::1764dec2-d5ac-4191-936a-996c8eb7e8fc" providerId="AD" clId="Web-{F8C094CD-5044-07B8-E709-1A9B30B0FF18}" dt="2025-04-16T17:04:54.359" v="641"/>
        <pc:sldMkLst>
          <pc:docMk/>
          <pc:sldMk cId="897667778" sldId="271"/>
        </pc:sldMkLst>
        <pc:spChg chg="mod">
          <ac:chgData name="Shahid, Ibrahim" userId="S::is220@student.le.ac.uk::1764dec2-d5ac-4191-936a-996c8eb7e8fc" providerId="AD" clId="Web-{F8C094CD-5044-07B8-E709-1A9B30B0FF18}" dt="2025-04-16T17:00:43.086" v="626" actId="1076"/>
          <ac:spMkLst>
            <pc:docMk/>
            <pc:sldMk cId="897667778" sldId="271"/>
            <ac:spMk id="2" creationId="{692BAB4E-33CD-895F-51AC-C9940E9F3977}"/>
          </ac:spMkLst>
        </pc:spChg>
        <pc:spChg chg="mod">
          <ac:chgData name="Shahid, Ibrahim" userId="S::is220@student.le.ac.uk::1764dec2-d5ac-4191-936a-996c8eb7e8fc" providerId="AD" clId="Web-{F8C094CD-5044-07B8-E709-1A9B30B0FF18}" dt="2025-04-16T17:03:11.278" v="633" actId="1076"/>
          <ac:spMkLst>
            <pc:docMk/>
            <pc:sldMk cId="897667778" sldId="271"/>
            <ac:spMk id="3" creationId="{5B6B7359-D9BC-59A1-59D0-460E3AAE1908}"/>
          </ac:spMkLst>
        </pc:spChg>
        <pc:picChg chg="add mod">
          <ac:chgData name="Shahid, Ibrahim" userId="S::is220@student.le.ac.uk::1764dec2-d5ac-4191-936a-996c8eb7e8fc" providerId="AD" clId="Web-{F8C094CD-5044-07B8-E709-1A9B30B0FF18}" dt="2025-04-16T17:04:54.359" v="641"/>
          <ac:picMkLst>
            <pc:docMk/>
            <pc:sldMk cId="897667778" sldId="271"/>
            <ac:picMk id="5" creationId="{75706A44-CCED-B07F-FD08-33906420F38D}"/>
          </ac:picMkLst>
        </pc:picChg>
      </pc:sldChg>
    </pc:docChg>
  </pc:docChgLst>
  <pc:docChgLst>
    <pc:chgData name="Altaf, Zain Z." userId="S::mza16@student.le.ac.uk::8ab13d72-b1a7-45f0-8015-44cfdb7c6bc3" providerId="AD" clId="Web-{07F34B6F-2147-EFFF-5FE4-E58B8C5AD498}"/>
    <pc:docChg chg="addSld modSld sldOrd modSection">
      <pc:chgData name="Altaf, Zain Z." userId="S::mza16@student.le.ac.uk::8ab13d72-b1a7-45f0-8015-44cfdb7c6bc3" providerId="AD" clId="Web-{07F34B6F-2147-EFFF-5FE4-E58B8C5AD498}" dt="2025-04-16T18:25:18.574" v="78" actId="20577"/>
      <pc:docMkLst>
        <pc:docMk/>
      </pc:docMkLst>
      <pc:sldChg chg="addSp delSp modSp add mod replId setClrOvrMap">
        <pc:chgData name="Altaf, Zain Z." userId="S::mza16@student.le.ac.uk::8ab13d72-b1a7-45f0-8015-44cfdb7c6bc3" providerId="AD" clId="Web-{07F34B6F-2147-EFFF-5FE4-E58B8C5AD498}" dt="2025-04-16T18:13:24.544" v="31" actId="20577"/>
        <pc:sldMkLst>
          <pc:docMk/>
          <pc:sldMk cId="3978573444" sldId="274"/>
        </pc:sldMkLst>
        <pc:spChg chg="add mod ord">
          <ac:chgData name="Altaf, Zain Z." userId="S::mza16@student.le.ac.uk::8ab13d72-b1a7-45f0-8015-44cfdb7c6bc3" providerId="AD" clId="Web-{07F34B6F-2147-EFFF-5FE4-E58B8C5AD498}" dt="2025-04-16T18:13:24.544" v="31" actId="20577"/>
          <ac:spMkLst>
            <pc:docMk/>
            <pc:sldMk cId="3978573444" sldId="274"/>
            <ac:spMk id="5" creationId="{FC36D1A1-9261-68E4-5220-E173C60F5ADC}"/>
          </ac:spMkLst>
        </pc:spChg>
        <pc:spChg chg="add">
          <ac:chgData name="Altaf, Zain Z." userId="S::mza16@student.le.ac.uk::8ab13d72-b1a7-45f0-8015-44cfdb7c6bc3" providerId="AD" clId="Web-{07F34B6F-2147-EFFF-5FE4-E58B8C5AD498}" dt="2025-04-16T18:13:00.387" v="8"/>
          <ac:spMkLst>
            <pc:docMk/>
            <pc:sldMk cId="3978573444" sldId="274"/>
            <ac:spMk id="1046" creationId="{09A1C012-8297-4361-ACE8-A2509FB18911}"/>
          </ac:spMkLst>
        </pc:spChg>
        <pc:spChg chg="add">
          <ac:chgData name="Altaf, Zain Z." userId="S::mza16@student.le.ac.uk::8ab13d72-b1a7-45f0-8015-44cfdb7c6bc3" providerId="AD" clId="Web-{07F34B6F-2147-EFFF-5FE4-E58B8C5AD498}" dt="2025-04-16T18:13:00.387" v="8"/>
          <ac:spMkLst>
            <pc:docMk/>
            <pc:sldMk cId="3978573444" sldId="274"/>
            <ac:spMk id="1048" creationId="{4AA13AD3-0A4F-475A-BEBB-DEEFF5C096C3}"/>
          </ac:spMkLst>
        </pc:spChg>
        <pc:spChg chg="add">
          <ac:chgData name="Altaf, Zain Z." userId="S::mza16@student.le.ac.uk::8ab13d72-b1a7-45f0-8015-44cfdb7c6bc3" providerId="AD" clId="Web-{07F34B6F-2147-EFFF-5FE4-E58B8C5AD498}" dt="2025-04-16T18:13:00.387" v="8"/>
          <ac:spMkLst>
            <pc:docMk/>
            <pc:sldMk cId="3978573444" sldId="274"/>
            <ac:spMk id="1050" creationId="{52F9B1C2-7D20-4F91-A660-197C98B9A3B1}"/>
          </ac:spMkLst>
        </pc:spChg>
        <pc:spChg chg="add">
          <ac:chgData name="Altaf, Zain Z." userId="S::mza16@student.le.ac.uk::8ab13d72-b1a7-45f0-8015-44cfdb7c6bc3" providerId="AD" clId="Web-{07F34B6F-2147-EFFF-5FE4-E58B8C5AD498}" dt="2025-04-16T18:13:00.387" v="8"/>
          <ac:spMkLst>
            <pc:docMk/>
            <pc:sldMk cId="3978573444" sldId="274"/>
            <ac:spMk id="1052" creationId="{A89C4E6E-ECA4-40E5-A54E-13E92B678E8C}"/>
          </ac:spMkLst>
        </pc:spChg>
        <pc:picChg chg="add mod">
          <ac:chgData name="Altaf, Zain Z." userId="S::mza16@student.le.ac.uk::8ab13d72-b1a7-45f0-8015-44cfdb7c6bc3" providerId="AD" clId="Web-{07F34B6F-2147-EFFF-5FE4-E58B8C5AD498}" dt="2025-04-16T18:13:00.387" v="8"/>
          <ac:picMkLst>
            <pc:docMk/>
            <pc:sldMk cId="3978573444" sldId="274"/>
            <ac:picMk id="6" creationId="{B5AC930B-6711-9D4D-B00F-44A9C6D8631F}"/>
          </ac:picMkLst>
        </pc:picChg>
      </pc:sldChg>
      <pc:sldChg chg="addSp delSp modSp add mod ord replId setClrOvrMap">
        <pc:chgData name="Altaf, Zain Z." userId="S::mza16@student.le.ac.uk::8ab13d72-b1a7-45f0-8015-44cfdb7c6bc3" providerId="AD" clId="Web-{07F34B6F-2147-EFFF-5FE4-E58B8C5AD498}" dt="2025-04-16T18:20:52.006" v="57" actId="20577"/>
        <pc:sldMkLst>
          <pc:docMk/>
          <pc:sldMk cId="114332455" sldId="275"/>
        </pc:sldMkLst>
        <pc:spChg chg="add mod ord">
          <ac:chgData name="Altaf, Zain Z." userId="S::mza16@student.le.ac.uk::8ab13d72-b1a7-45f0-8015-44cfdb7c6bc3" providerId="AD" clId="Web-{07F34B6F-2147-EFFF-5FE4-E58B8C5AD498}" dt="2025-04-16T18:20:52.006" v="57" actId="20577"/>
          <ac:spMkLst>
            <pc:docMk/>
            <pc:sldMk cId="114332455" sldId="275"/>
            <ac:spMk id="5" creationId="{E11A6126-39DF-72DE-1023-79F8825424D2}"/>
          </ac:spMkLst>
        </pc:spChg>
        <pc:spChg chg="add">
          <ac:chgData name="Altaf, Zain Z." userId="S::mza16@student.le.ac.uk::8ab13d72-b1a7-45f0-8015-44cfdb7c6bc3" providerId="AD" clId="Web-{07F34B6F-2147-EFFF-5FE4-E58B8C5AD498}" dt="2025-04-16T18:20:41.802" v="43"/>
          <ac:spMkLst>
            <pc:docMk/>
            <pc:sldMk cId="114332455" sldId="275"/>
            <ac:spMk id="1052" creationId="{09A1C012-8297-4361-ACE8-A2509FB18911}"/>
          </ac:spMkLst>
        </pc:spChg>
        <pc:spChg chg="add">
          <ac:chgData name="Altaf, Zain Z." userId="S::mza16@student.le.ac.uk::8ab13d72-b1a7-45f0-8015-44cfdb7c6bc3" providerId="AD" clId="Web-{07F34B6F-2147-EFFF-5FE4-E58B8C5AD498}" dt="2025-04-16T18:20:41.802" v="43"/>
          <ac:spMkLst>
            <pc:docMk/>
            <pc:sldMk cId="114332455" sldId="275"/>
            <ac:spMk id="1053" creationId="{4AA13AD3-0A4F-475A-BEBB-DEEFF5C096C3}"/>
          </ac:spMkLst>
        </pc:spChg>
        <pc:spChg chg="add">
          <ac:chgData name="Altaf, Zain Z." userId="S::mza16@student.le.ac.uk::8ab13d72-b1a7-45f0-8015-44cfdb7c6bc3" providerId="AD" clId="Web-{07F34B6F-2147-EFFF-5FE4-E58B8C5AD498}" dt="2025-04-16T18:20:41.802" v="43"/>
          <ac:spMkLst>
            <pc:docMk/>
            <pc:sldMk cId="114332455" sldId="275"/>
            <ac:spMk id="1054" creationId="{5816E978-1809-4EE5-9DFC-90ECA301A7BA}"/>
          </ac:spMkLst>
        </pc:spChg>
        <pc:picChg chg="add mod">
          <ac:chgData name="Altaf, Zain Z." userId="S::mza16@student.le.ac.uk::8ab13d72-b1a7-45f0-8015-44cfdb7c6bc3" providerId="AD" clId="Web-{07F34B6F-2147-EFFF-5FE4-E58B8C5AD498}" dt="2025-04-16T18:20:41.802" v="43"/>
          <ac:picMkLst>
            <pc:docMk/>
            <pc:sldMk cId="114332455" sldId="275"/>
            <ac:picMk id="6" creationId="{2D5934E0-6759-9E01-C4EB-474ED738F417}"/>
          </ac:picMkLst>
        </pc:picChg>
      </pc:sldChg>
      <pc:sldChg chg="addSp delSp modSp add replId">
        <pc:chgData name="Altaf, Zain Z." userId="S::mza16@student.le.ac.uk::8ab13d72-b1a7-45f0-8015-44cfdb7c6bc3" providerId="AD" clId="Web-{07F34B6F-2147-EFFF-5FE4-E58B8C5AD498}" dt="2025-04-16T18:25:18.574" v="78" actId="20577"/>
        <pc:sldMkLst>
          <pc:docMk/>
          <pc:sldMk cId="2325275522" sldId="276"/>
        </pc:sldMkLst>
        <pc:spChg chg="mod">
          <ac:chgData name="Altaf, Zain Z." userId="S::mza16@student.le.ac.uk::8ab13d72-b1a7-45f0-8015-44cfdb7c6bc3" providerId="AD" clId="Web-{07F34B6F-2147-EFFF-5FE4-E58B8C5AD498}" dt="2025-04-16T18:25:18.574" v="78" actId="20577"/>
          <ac:spMkLst>
            <pc:docMk/>
            <pc:sldMk cId="2325275522" sldId="276"/>
            <ac:spMk id="5" creationId="{70467D9A-ABB0-4506-3324-8F4AFE89B987}"/>
          </ac:spMkLst>
        </pc:spChg>
        <pc:spChg chg="add">
          <ac:chgData name="Altaf, Zain Z." userId="S::mza16@student.le.ac.uk::8ab13d72-b1a7-45f0-8015-44cfdb7c6bc3" providerId="AD" clId="Web-{07F34B6F-2147-EFFF-5FE4-E58B8C5AD498}" dt="2025-04-16T18:23:41.650" v="64"/>
          <ac:spMkLst>
            <pc:docMk/>
            <pc:sldMk cId="2325275522" sldId="276"/>
            <ac:spMk id="1059" creationId="{09A1C012-8297-4361-ACE8-A2509FB18911}"/>
          </ac:spMkLst>
        </pc:spChg>
        <pc:spChg chg="add">
          <ac:chgData name="Altaf, Zain Z." userId="S::mza16@student.le.ac.uk::8ab13d72-b1a7-45f0-8015-44cfdb7c6bc3" providerId="AD" clId="Web-{07F34B6F-2147-EFFF-5FE4-E58B8C5AD498}" dt="2025-04-16T18:23:41.650" v="64"/>
          <ac:spMkLst>
            <pc:docMk/>
            <pc:sldMk cId="2325275522" sldId="276"/>
            <ac:spMk id="1061" creationId="{4AA13AD3-0A4F-475A-BEBB-DEEFF5C096C3}"/>
          </ac:spMkLst>
        </pc:spChg>
        <pc:spChg chg="add">
          <ac:chgData name="Altaf, Zain Z." userId="S::mza16@student.le.ac.uk::8ab13d72-b1a7-45f0-8015-44cfdb7c6bc3" providerId="AD" clId="Web-{07F34B6F-2147-EFFF-5FE4-E58B8C5AD498}" dt="2025-04-16T18:23:41.650" v="64"/>
          <ac:spMkLst>
            <pc:docMk/>
            <pc:sldMk cId="2325275522" sldId="276"/>
            <ac:spMk id="1063" creationId="{D65E0E3C-32F3-480B-9842-7611BBE2EE9F}"/>
          </ac:spMkLst>
        </pc:spChg>
        <pc:picChg chg="add mod">
          <ac:chgData name="Altaf, Zain Z." userId="S::mza16@student.le.ac.uk::8ab13d72-b1a7-45f0-8015-44cfdb7c6bc3" providerId="AD" clId="Web-{07F34B6F-2147-EFFF-5FE4-E58B8C5AD498}" dt="2025-04-16T18:23:41.650" v="64"/>
          <ac:picMkLst>
            <pc:docMk/>
            <pc:sldMk cId="2325275522" sldId="276"/>
            <ac:picMk id="2" creationId="{4E560DFA-5BF7-8911-3E7F-07F14AE2981C}"/>
          </ac:picMkLst>
        </pc:picChg>
        <pc:picChg chg="add mod">
          <ac:chgData name="Altaf, Zain Z." userId="S::mza16@student.le.ac.uk::8ab13d72-b1a7-45f0-8015-44cfdb7c6bc3" providerId="AD" clId="Web-{07F34B6F-2147-EFFF-5FE4-E58B8C5AD498}" dt="2025-04-16T18:23:41.650" v="64"/>
          <ac:picMkLst>
            <pc:docMk/>
            <pc:sldMk cId="2325275522" sldId="276"/>
            <ac:picMk id="3" creationId="{19F42C41-81CF-BADE-6D12-F3510C392483}"/>
          </ac:picMkLst>
        </pc:picChg>
      </pc:sldChg>
    </pc:docChg>
  </pc:docChgLst>
  <pc:docChgLst>
    <pc:chgData name="Fung, Justin" userId="S::jf376@student.le.ac.uk::921d5e20-83dc-43ce-a011-0535aff7fa66" providerId="AD" clId="Web-{10487E1D-7505-4B5D-DD7F-E14996783231}"/>
    <pc:docChg chg="addSld delSld modSld sldOrd modSection">
      <pc:chgData name="Fung, Justin" userId="S::jf376@student.le.ac.uk::921d5e20-83dc-43ce-a011-0535aff7fa66" providerId="AD" clId="Web-{10487E1D-7505-4B5D-DD7F-E14996783231}" dt="2025-04-21T16:49:39.712" v="268" actId="20577"/>
      <pc:docMkLst>
        <pc:docMk/>
      </pc:docMkLst>
      <pc:sldChg chg="modSp">
        <pc:chgData name="Fung, Justin" userId="S::jf376@student.le.ac.uk::921d5e20-83dc-43ce-a011-0535aff7fa66" providerId="AD" clId="Web-{10487E1D-7505-4B5D-DD7F-E14996783231}" dt="2025-04-21T16:45:57.659" v="246" actId="20577"/>
        <pc:sldMkLst>
          <pc:docMk/>
          <pc:sldMk cId="2028061379" sldId="256"/>
        </pc:sldMkLst>
        <pc:spChg chg="mod">
          <ac:chgData name="Fung, Justin" userId="S::jf376@student.le.ac.uk::921d5e20-83dc-43ce-a011-0535aff7fa66" providerId="AD" clId="Web-{10487E1D-7505-4B5D-DD7F-E14996783231}" dt="2025-04-21T16:45:57.659" v="246" actId="20577"/>
          <ac:spMkLst>
            <pc:docMk/>
            <pc:sldMk cId="2028061379" sldId="256"/>
            <ac:spMk id="3" creationId="{ED85EC3A-DFE5-BF91-9B14-B1A84EAAE7F2}"/>
          </ac:spMkLst>
        </pc:spChg>
      </pc:sldChg>
      <pc:sldChg chg="modSp del">
        <pc:chgData name="Fung, Justin" userId="S::jf376@student.le.ac.uk::921d5e20-83dc-43ce-a011-0535aff7fa66" providerId="AD" clId="Web-{10487E1D-7505-4B5D-DD7F-E14996783231}" dt="2025-04-21T16:49:25.259" v="263"/>
        <pc:sldMkLst>
          <pc:docMk/>
          <pc:sldMk cId="2918561469" sldId="260"/>
        </pc:sldMkLst>
        <pc:spChg chg="mod">
          <ac:chgData name="Fung, Justin" userId="S::jf376@student.le.ac.uk::921d5e20-83dc-43ce-a011-0535aff7fa66" providerId="AD" clId="Web-{10487E1D-7505-4B5D-DD7F-E14996783231}" dt="2025-04-21T16:47:29.880" v="251" actId="20577"/>
          <ac:spMkLst>
            <pc:docMk/>
            <pc:sldMk cId="2918561469" sldId="260"/>
            <ac:spMk id="2" creationId="{81DE745A-9809-3FAF-7719-86AF1A1C11EC}"/>
          </ac:spMkLst>
        </pc:spChg>
      </pc:sldChg>
      <pc:sldChg chg="addSp modSp ord">
        <pc:chgData name="Fung, Justin" userId="S::jf376@student.le.ac.uk::921d5e20-83dc-43ce-a011-0535aff7fa66" providerId="AD" clId="Web-{10487E1D-7505-4B5D-DD7F-E14996783231}" dt="2025-04-21T15:52:50.842" v="111"/>
        <pc:sldMkLst>
          <pc:docMk/>
          <pc:sldMk cId="543429893" sldId="272"/>
        </pc:sldMkLst>
        <pc:spChg chg="add mod">
          <ac:chgData name="Fung, Justin" userId="S::jf376@student.le.ac.uk::921d5e20-83dc-43ce-a011-0535aff7fa66" providerId="AD" clId="Web-{10487E1D-7505-4B5D-DD7F-E14996783231}" dt="2025-04-21T15:04:48.654" v="92"/>
          <ac:spMkLst>
            <pc:docMk/>
            <pc:sldMk cId="543429893" sldId="272"/>
            <ac:spMk id="3" creationId="{66491EE4-F541-47E8-E60A-1594FD88DC63}"/>
          </ac:spMkLst>
        </pc:spChg>
        <pc:spChg chg="add mod">
          <ac:chgData name="Fung, Justin" userId="S::jf376@student.le.ac.uk::921d5e20-83dc-43ce-a011-0535aff7fa66" providerId="AD" clId="Web-{10487E1D-7505-4B5D-DD7F-E14996783231}" dt="2025-04-21T15:04:54.826" v="95" actId="1076"/>
          <ac:spMkLst>
            <pc:docMk/>
            <pc:sldMk cId="543429893" sldId="272"/>
            <ac:spMk id="4" creationId="{5B318BC8-F203-3332-E9A6-6E83DA8B8863}"/>
          </ac:spMkLst>
        </pc:spChg>
        <pc:spChg chg="add mod">
          <ac:chgData name="Fung, Justin" userId="S::jf376@student.le.ac.uk::921d5e20-83dc-43ce-a011-0535aff7fa66" providerId="AD" clId="Web-{10487E1D-7505-4B5D-DD7F-E14996783231}" dt="2025-04-21T15:04:59.842" v="98" actId="14100"/>
          <ac:spMkLst>
            <pc:docMk/>
            <pc:sldMk cId="543429893" sldId="272"/>
            <ac:spMk id="5" creationId="{D039E732-4114-80F5-75C1-7B7DCC249465}"/>
          </ac:spMkLst>
        </pc:spChg>
      </pc:sldChg>
      <pc:sldChg chg="del">
        <pc:chgData name="Fung, Justin" userId="S::jf376@student.le.ac.uk::921d5e20-83dc-43ce-a011-0535aff7fa66" providerId="AD" clId="Web-{10487E1D-7505-4B5D-DD7F-E14996783231}" dt="2025-04-21T15:53:07.202" v="112"/>
        <pc:sldMkLst>
          <pc:docMk/>
          <pc:sldMk cId="2257093443" sldId="273"/>
        </pc:sldMkLst>
      </pc:sldChg>
      <pc:sldChg chg="addSp delSp modSp ord">
        <pc:chgData name="Fung, Justin" userId="S::jf376@student.le.ac.uk::921d5e20-83dc-43ce-a011-0535aff7fa66" providerId="AD" clId="Web-{10487E1D-7505-4B5D-DD7F-E14996783231}" dt="2025-04-21T16:20:23.345" v="227"/>
        <pc:sldMkLst>
          <pc:docMk/>
          <pc:sldMk cId="839923363" sldId="278"/>
        </pc:sldMkLst>
        <pc:spChg chg="add del mod">
          <ac:chgData name="Fung, Justin" userId="S::jf376@student.le.ac.uk::921d5e20-83dc-43ce-a011-0535aff7fa66" providerId="AD" clId="Web-{10487E1D-7505-4B5D-DD7F-E14996783231}" dt="2025-04-21T16:20:23.345" v="227"/>
          <ac:spMkLst>
            <pc:docMk/>
            <pc:sldMk cId="839923363" sldId="278"/>
            <ac:spMk id="3" creationId="{999ED928-0137-AC76-B2B9-E61CBA74D7CB}"/>
          </ac:spMkLst>
        </pc:spChg>
      </pc:sldChg>
      <pc:sldChg chg="addSp delSp modSp new">
        <pc:chgData name="Fung, Justin" userId="S::jf376@student.le.ac.uk::921d5e20-83dc-43ce-a011-0535aff7fa66" providerId="AD" clId="Web-{10487E1D-7505-4B5D-DD7F-E14996783231}" dt="2025-04-21T14:56:25.825" v="71" actId="1076"/>
        <pc:sldMkLst>
          <pc:docMk/>
          <pc:sldMk cId="2618892869" sldId="279"/>
        </pc:sldMkLst>
        <pc:spChg chg="mod">
          <ac:chgData name="Fung, Justin" userId="S::jf376@student.le.ac.uk::921d5e20-83dc-43ce-a011-0535aff7fa66" providerId="AD" clId="Web-{10487E1D-7505-4B5D-DD7F-E14996783231}" dt="2025-04-21T14:50:27.562" v="5" actId="20577"/>
          <ac:spMkLst>
            <pc:docMk/>
            <pc:sldMk cId="2618892869" sldId="279"/>
            <ac:spMk id="2" creationId="{88F06A50-B9D5-F3F8-06F2-1ED4080D6C66}"/>
          </ac:spMkLst>
        </pc:spChg>
        <pc:spChg chg="del">
          <ac:chgData name="Fung, Justin" userId="S::jf376@student.le.ac.uk::921d5e20-83dc-43ce-a011-0535aff7fa66" providerId="AD" clId="Web-{10487E1D-7505-4B5D-DD7F-E14996783231}" dt="2025-04-21T14:50:36.766" v="6"/>
          <ac:spMkLst>
            <pc:docMk/>
            <pc:sldMk cId="2618892869" sldId="279"/>
            <ac:spMk id="3" creationId="{CB4DBC65-A495-4D1C-7304-D2544121621D}"/>
          </ac:spMkLst>
        </pc:spChg>
        <pc:spChg chg="add del mod">
          <ac:chgData name="Fung, Justin" userId="S::jf376@student.le.ac.uk::921d5e20-83dc-43ce-a011-0535aff7fa66" providerId="AD" clId="Web-{10487E1D-7505-4B5D-DD7F-E14996783231}" dt="2025-04-21T14:51:58.956" v="21"/>
          <ac:spMkLst>
            <pc:docMk/>
            <pc:sldMk cId="2618892869" sldId="279"/>
            <ac:spMk id="6" creationId="{D56CDC47-D002-55BA-054F-A28E7FFD3767}"/>
          </ac:spMkLst>
        </pc:spChg>
        <pc:picChg chg="add mod ord">
          <ac:chgData name="Fung, Justin" userId="S::jf376@student.le.ac.uk::921d5e20-83dc-43ce-a011-0535aff7fa66" providerId="AD" clId="Web-{10487E1D-7505-4B5D-DD7F-E14996783231}" dt="2025-04-21T14:56:25.746" v="67" actId="1076"/>
          <ac:picMkLst>
            <pc:docMk/>
            <pc:sldMk cId="2618892869" sldId="279"/>
            <ac:picMk id="4" creationId="{02617802-C483-0377-293E-E3ED4AF6936F}"/>
          </ac:picMkLst>
        </pc:picChg>
        <pc:picChg chg="add mod modCrop">
          <ac:chgData name="Fung, Justin" userId="S::jf376@student.le.ac.uk::921d5e20-83dc-43ce-a011-0535aff7fa66" providerId="AD" clId="Web-{10487E1D-7505-4B5D-DD7F-E14996783231}" dt="2025-04-21T14:56:25.762" v="68" actId="1076"/>
          <ac:picMkLst>
            <pc:docMk/>
            <pc:sldMk cId="2618892869" sldId="279"/>
            <ac:picMk id="5" creationId="{F0A96791-0F42-2864-EED4-1DF8E80DF746}"/>
          </ac:picMkLst>
        </pc:picChg>
        <pc:picChg chg="add mod modCrop">
          <ac:chgData name="Fung, Justin" userId="S::jf376@student.le.ac.uk::921d5e20-83dc-43ce-a011-0535aff7fa66" providerId="AD" clId="Web-{10487E1D-7505-4B5D-DD7F-E14996783231}" dt="2025-04-21T14:56:25.778" v="69" actId="1076"/>
          <ac:picMkLst>
            <pc:docMk/>
            <pc:sldMk cId="2618892869" sldId="279"/>
            <ac:picMk id="7" creationId="{072461E1-412F-37CA-8F77-169DD38CA9E7}"/>
          </ac:picMkLst>
        </pc:picChg>
        <pc:picChg chg="add mod">
          <ac:chgData name="Fung, Justin" userId="S::jf376@student.le.ac.uk::921d5e20-83dc-43ce-a011-0535aff7fa66" providerId="AD" clId="Web-{10487E1D-7505-4B5D-DD7F-E14996783231}" dt="2025-04-21T14:56:25.809" v="70" actId="1076"/>
          <ac:picMkLst>
            <pc:docMk/>
            <pc:sldMk cId="2618892869" sldId="279"/>
            <ac:picMk id="8" creationId="{DCCEDC83-AB4E-7569-6912-4AAC12F92BFE}"/>
          </ac:picMkLst>
        </pc:picChg>
        <pc:picChg chg="add mod modCrop">
          <ac:chgData name="Fung, Justin" userId="S::jf376@student.le.ac.uk::921d5e20-83dc-43ce-a011-0535aff7fa66" providerId="AD" clId="Web-{10487E1D-7505-4B5D-DD7F-E14996783231}" dt="2025-04-21T14:56:25.825" v="71" actId="1076"/>
          <ac:picMkLst>
            <pc:docMk/>
            <pc:sldMk cId="2618892869" sldId="279"/>
            <ac:picMk id="9" creationId="{B9D8AF9A-0AB4-A0DF-6797-8BA9FDDD1C2E}"/>
          </ac:picMkLst>
        </pc:picChg>
      </pc:sldChg>
      <pc:sldChg chg="addSp delSp modSp new del">
        <pc:chgData name="Fung, Justin" userId="S::jf376@student.le.ac.uk::921d5e20-83dc-43ce-a011-0535aff7fa66" providerId="AD" clId="Web-{10487E1D-7505-4B5D-DD7F-E14996783231}" dt="2025-04-21T15:04:16.309" v="85"/>
        <pc:sldMkLst>
          <pc:docMk/>
          <pc:sldMk cId="390347570" sldId="280"/>
        </pc:sldMkLst>
        <pc:spChg chg="mod">
          <ac:chgData name="Fung, Justin" userId="S::jf376@student.le.ac.uk::921d5e20-83dc-43ce-a011-0535aff7fa66" providerId="AD" clId="Web-{10487E1D-7505-4B5D-DD7F-E14996783231}" dt="2025-04-21T14:58:19.360" v="80" actId="20577"/>
          <ac:spMkLst>
            <pc:docMk/>
            <pc:sldMk cId="390347570" sldId="280"/>
            <ac:spMk id="2" creationId="{4A86EF13-5EB0-7029-9701-DD65FE000BFB}"/>
          </ac:spMkLst>
        </pc:spChg>
        <pc:spChg chg="del">
          <ac:chgData name="Fung, Justin" userId="S::jf376@student.le.ac.uk::921d5e20-83dc-43ce-a011-0535aff7fa66" providerId="AD" clId="Web-{10487E1D-7505-4B5D-DD7F-E14996783231}" dt="2025-04-21T14:58:23.110" v="81"/>
          <ac:spMkLst>
            <pc:docMk/>
            <pc:sldMk cId="390347570" sldId="280"/>
            <ac:spMk id="3" creationId="{CF38B534-3E40-6028-8DB6-810114602E0D}"/>
          </ac:spMkLst>
        </pc:spChg>
        <pc:spChg chg="add mod">
          <ac:chgData name="Fung, Justin" userId="S::jf376@student.le.ac.uk::921d5e20-83dc-43ce-a011-0535aff7fa66" providerId="AD" clId="Web-{10487E1D-7505-4B5D-DD7F-E14996783231}" dt="2025-04-21T14:58:40.360" v="84" actId="14100"/>
          <ac:spMkLst>
            <pc:docMk/>
            <pc:sldMk cId="390347570" sldId="280"/>
            <ac:spMk id="4" creationId="{BA40D195-3AF2-09F8-A169-354434A87320}"/>
          </ac:spMkLst>
        </pc:spChg>
      </pc:sldChg>
      <pc:sldChg chg="addSp delSp modSp new ord">
        <pc:chgData name="Fung, Justin" userId="S::jf376@student.le.ac.uk::921d5e20-83dc-43ce-a011-0535aff7fa66" providerId="AD" clId="Web-{10487E1D-7505-4B5D-DD7F-E14996783231}" dt="2025-04-21T16:06:34.054" v="188" actId="1076"/>
        <pc:sldMkLst>
          <pc:docMk/>
          <pc:sldMk cId="3929792691" sldId="280"/>
        </pc:sldMkLst>
        <pc:spChg chg="mod">
          <ac:chgData name="Fung, Justin" userId="S::jf376@student.le.ac.uk::921d5e20-83dc-43ce-a011-0535aff7fa66" providerId="AD" clId="Web-{10487E1D-7505-4B5D-DD7F-E14996783231}" dt="2025-04-21T15:51:30.933" v="101" actId="20577"/>
          <ac:spMkLst>
            <pc:docMk/>
            <pc:sldMk cId="3929792691" sldId="280"/>
            <ac:spMk id="2" creationId="{EF67F065-F33B-9DEB-50AE-6A86525C198B}"/>
          </ac:spMkLst>
        </pc:spChg>
        <pc:spChg chg="del">
          <ac:chgData name="Fung, Justin" userId="S::jf376@student.le.ac.uk::921d5e20-83dc-43ce-a011-0535aff7fa66" providerId="AD" clId="Web-{10487E1D-7505-4B5D-DD7F-E14996783231}" dt="2025-04-21T15:51:31.965" v="102"/>
          <ac:spMkLst>
            <pc:docMk/>
            <pc:sldMk cId="3929792691" sldId="280"/>
            <ac:spMk id="3" creationId="{A7DC54D2-5FB5-662C-8ED4-B798BD3341DB}"/>
          </ac:spMkLst>
        </pc:spChg>
        <pc:spChg chg="add del mod">
          <ac:chgData name="Fung, Justin" userId="S::jf376@student.le.ac.uk::921d5e20-83dc-43ce-a011-0535aff7fa66" providerId="AD" clId="Web-{10487E1D-7505-4B5D-DD7F-E14996783231}" dt="2025-04-21T15:52:09.497" v="104"/>
          <ac:spMkLst>
            <pc:docMk/>
            <pc:sldMk cId="3929792691" sldId="280"/>
            <ac:spMk id="6" creationId="{A94E9465-8A73-7D8E-2C80-86E8A8F6233C}"/>
          </ac:spMkLst>
        </pc:spChg>
        <pc:spChg chg="add del mod">
          <ac:chgData name="Fung, Justin" userId="S::jf376@student.le.ac.uk::921d5e20-83dc-43ce-a011-0535aff7fa66" providerId="AD" clId="Web-{10487E1D-7505-4B5D-DD7F-E14996783231}" dt="2025-04-21T15:52:22.841" v="106"/>
          <ac:spMkLst>
            <pc:docMk/>
            <pc:sldMk cId="3929792691" sldId="280"/>
            <ac:spMk id="9" creationId="{81005FC3-1FA3-A589-D213-D237E0D00D7A}"/>
          </ac:spMkLst>
        </pc:spChg>
        <pc:spChg chg="add del mod">
          <ac:chgData name="Fung, Justin" userId="S::jf376@student.le.ac.uk::921d5e20-83dc-43ce-a011-0535aff7fa66" providerId="AD" clId="Web-{10487E1D-7505-4B5D-DD7F-E14996783231}" dt="2025-04-21T16:02:42.407" v="137"/>
          <ac:spMkLst>
            <pc:docMk/>
            <pc:sldMk cId="3929792691" sldId="280"/>
            <ac:spMk id="13" creationId="{D36D7560-9131-55B8-747E-BE4CD76FF4AA}"/>
          </ac:spMkLst>
        </pc:spChg>
        <pc:spChg chg="add del mod">
          <ac:chgData name="Fung, Justin" userId="S::jf376@student.le.ac.uk::921d5e20-83dc-43ce-a011-0535aff7fa66" providerId="AD" clId="Web-{10487E1D-7505-4B5D-DD7F-E14996783231}" dt="2025-04-21T16:03:06.689" v="139"/>
          <ac:spMkLst>
            <pc:docMk/>
            <pc:sldMk cId="3929792691" sldId="280"/>
            <ac:spMk id="14" creationId="{70462D21-5591-4AF3-6DB8-F23F04FDFFF7}"/>
          </ac:spMkLst>
        </pc:spChg>
        <pc:spChg chg="add mod">
          <ac:chgData name="Fung, Justin" userId="S::jf376@student.le.ac.uk::921d5e20-83dc-43ce-a011-0535aff7fa66" providerId="AD" clId="Web-{10487E1D-7505-4B5D-DD7F-E14996783231}" dt="2025-04-21T16:06:28.398" v="186" actId="1076"/>
          <ac:spMkLst>
            <pc:docMk/>
            <pc:sldMk cId="3929792691" sldId="280"/>
            <ac:spMk id="15" creationId="{7A09E432-39EB-B992-2308-658B3CF5DAD1}"/>
          </ac:spMkLst>
        </pc:spChg>
        <pc:spChg chg="add mod">
          <ac:chgData name="Fung, Justin" userId="S::jf376@student.le.ac.uk::921d5e20-83dc-43ce-a011-0535aff7fa66" providerId="AD" clId="Web-{10487E1D-7505-4B5D-DD7F-E14996783231}" dt="2025-04-21T16:06:34.054" v="188" actId="1076"/>
          <ac:spMkLst>
            <pc:docMk/>
            <pc:sldMk cId="3929792691" sldId="280"/>
            <ac:spMk id="16" creationId="{33A6CD5E-18EA-8E92-C1A9-0448E862D328}"/>
          </ac:spMkLst>
        </pc:spChg>
        <pc:picChg chg="add del mod ord">
          <ac:chgData name="Fung, Justin" userId="S::jf376@student.le.ac.uk::921d5e20-83dc-43ce-a011-0535aff7fa66" providerId="AD" clId="Web-{10487E1D-7505-4B5D-DD7F-E14996783231}" dt="2025-04-21T15:52:08.841" v="103"/>
          <ac:picMkLst>
            <pc:docMk/>
            <pc:sldMk cId="3929792691" sldId="280"/>
            <ac:picMk id="4" creationId="{6BA8C48E-B8AB-67D7-A3E6-25E4866EE82B}"/>
          </ac:picMkLst>
        </pc:picChg>
        <pc:picChg chg="add del mod ord">
          <ac:chgData name="Fung, Justin" userId="S::jf376@student.le.ac.uk::921d5e20-83dc-43ce-a011-0535aff7fa66" providerId="AD" clId="Web-{10487E1D-7505-4B5D-DD7F-E14996783231}" dt="2025-04-21T15:52:21.935" v="105"/>
          <ac:picMkLst>
            <pc:docMk/>
            <pc:sldMk cId="3929792691" sldId="280"/>
            <ac:picMk id="7" creationId="{B694DD42-C2D9-A0BF-6E71-0175F1C6C7F4}"/>
          </ac:picMkLst>
        </pc:picChg>
        <pc:picChg chg="add del mod ord">
          <ac:chgData name="Fung, Justin" userId="S::jf376@student.le.ac.uk::921d5e20-83dc-43ce-a011-0535aff7fa66" providerId="AD" clId="Web-{10487E1D-7505-4B5D-DD7F-E14996783231}" dt="2025-04-21T16:02:42.407" v="137"/>
          <ac:picMkLst>
            <pc:docMk/>
            <pc:sldMk cId="3929792691" sldId="280"/>
            <ac:picMk id="10" creationId="{7017C41F-2535-EF13-CFB0-351D8935FB69}"/>
          </ac:picMkLst>
        </pc:picChg>
        <pc:picChg chg="add mod">
          <ac:chgData name="Fung, Justin" userId="S::jf376@student.le.ac.uk::921d5e20-83dc-43ce-a011-0535aff7fa66" providerId="AD" clId="Web-{10487E1D-7505-4B5D-DD7F-E14996783231}" dt="2025-04-21T15:57:32.819" v="124" actId="1076"/>
          <ac:picMkLst>
            <pc:docMk/>
            <pc:sldMk cId="3929792691" sldId="280"/>
            <ac:picMk id="11" creationId="{21A23A86-35AE-D166-FB20-424323570530}"/>
          </ac:picMkLst>
        </pc:picChg>
      </pc:sldChg>
      <pc:sldChg chg="addSp delSp modSp new">
        <pc:chgData name="Fung, Justin" userId="S::jf376@student.le.ac.uk::921d5e20-83dc-43ce-a011-0535aff7fa66" providerId="AD" clId="Web-{10487E1D-7505-4B5D-DD7F-E14996783231}" dt="2025-04-21T16:09:07.059" v="223" actId="1076"/>
        <pc:sldMkLst>
          <pc:docMk/>
          <pc:sldMk cId="428823117" sldId="281"/>
        </pc:sldMkLst>
        <pc:spChg chg="mod">
          <ac:chgData name="Fung, Justin" userId="S::jf376@student.le.ac.uk::921d5e20-83dc-43ce-a011-0535aff7fa66" providerId="AD" clId="Web-{10487E1D-7505-4B5D-DD7F-E14996783231}" dt="2025-04-21T16:00:33.653" v="132" actId="20577"/>
          <ac:spMkLst>
            <pc:docMk/>
            <pc:sldMk cId="428823117" sldId="281"/>
            <ac:spMk id="2" creationId="{46B3FAAC-BC96-6516-720D-F82833431490}"/>
          </ac:spMkLst>
        </pc:spChg>
        <pc:spChg chg="del">
          <ac:chgData name="Fung, Justin" userId="S::jf376@student.le.ac.uk::921d5e20-83dc-43ce-a011-0535aff7fa66" providerId="AD" clId="Web-{10487E1D-7505-4B5D-DD7F-E14996783231}" dt="2025-04-21T16:00:56.247" v="133"/>
          <ac:spMkLst>
            <pc:docMk/>
            <pc:sldMk cId="428823117" sldId="281"/>
            <ac:spMk id="3" creationId="{5279B02E-ADF0-8D70-6439-19BB0B3FB3DC}"/>
          </ac:spMkLst>
        </pc:spChg>
        <pc:spChg chg="add del mod">
          <ac:chgData name="Fung, Justin" userId="S::jf376@student.le.ac.uk::921d5e20-83dc-43ce-a011-0535aff7fa66" providerId="AD" clId="Web-{10487E1D-7505-4B5D-DD7F-E14996783231}" dt="2025-04-21T16:01:07.935" v="135"/>
          <ac:spMkLst>
            <pc:docMk/>
            <pc:sldMk cId="428823117" sldId="281"/>
            <ac:spMk id="6" creationId="{85557B06-94BF-193B-72ED-DF5A114A9361}"/>
          </ac:spMkLst>
        </pc:spChg>
        <pc:spChg chg="add mod">
          <ac:chgData name="Fung, Justin" userId="S::jf376@student.le.ac.uk::921d5e20-83dc-43ce-a011-0535aff7fa66" providerId="AD" clId="Web-{10487E1D-7505-4B5D-DD7F-E14996783231}" dt="2025-04-21T16:09:07.059" v="223" actId="1076"/>
          <ac:spMkLst>
            <pc:docMk/>
            <pc:sldMk cId="428823117" sldId="281"/>
            <ac:spMk id="10" creationId="{F58D50C9-C8D9-A1B0-1172-A3289D413C86}"/>
          </ac:spMkLst>
        </pc:spChg>
        <pc:picChg chg="add del mod ord">
          <ac:chgData name="Fung, Justin" userId="S::jf376@student.le.ac.uk::921d5e20-83dc-43ce-a011-0535aff7fa66" providerId="AD" clId="Web-{10487E1D-7505-4B5D-DD7F-E14996783231}" dt="2025-04-21T16:01:07.310" v="134"/>
          <ac:picMkLst>
            <pc:docMk/>
            <pc:sldMk cId="428823117" sldId="281"/>
            <ac:picMk id="4" creationId="{1A35FA90-4BC3-6345-2C4C-F5576C74C4EF}"/>
          </ac:picMkLst>
        </pc:picChg>
        <pc:picChg chg="add mod ord">
          <ac:chgData name="Fung, Justin" userId="S::jf376@student.le.ac.uk::921d5e20-83dc-43ce-a011-0535aff7fa66" providerId="AD" clId="Web-{10487E1D-7505-4B5D-DD7F-E14996783231}" dt="2025-04-21T16:01:07.935" v="135"/>
          <ac:picMkLst>
            <pc:docMk/>
            <pc:sldMk cId="428823117" sldId="281"/>
            <ac:picMk id="7" creationId="{30E0EAED-81DB-A388-2AFE-48B1E1245B4F}"/>
          </ac:picMkLst>
        </pc:picChg>
        <pc:picChg chg="add mod">
          <ac:chgData name="Fung, Justin" userId="S::jf376@student.le.ac.uk::921d5e20-83dc-43ce-a011-0535aff7fa66" providerId="AD" clId="Web-{10487E1D-7505-4B5D-DD7F-E14996783231}" dt="2025-04-21T16:07:02.696" v="194" actId="1076"/>
          <ac:picMkLst>
            <pc:docMk/>
            <pc:sldMk cId="428823117" sldId="281"/>
            <ac:picMk id="9" creationId="{1404B50F-D350-A7A8-7B79-C2AA0BF8E6F7}"/>
          </ac:picMkLst>
        </pc:picChg>
      </pc:sldChg>
      <pc:sldChg chg="modSp">
        <pc:chgData name="Fung, Justin" userId="S::jf376@student.le.ac.uk::921d5e20-83dc-43ce-a011-0535aff7fa66" providerId="AD" clId="Web-{10487E1D-7505-4B5D-DD7F-E14996783231}" dt="2025-04-21T16:42:20.934" v="242" actId="20577"/>
        <pc:sldMkLst>
          <pc:docMk/>
          <pc:sldMk cId="3242853858" sldId="282"/>
        </pc:sldMkLst>
        <pc:spChg chg="mod">
          <ac:chgData name="Fung, Justin" userId="S::jf376@student.le.ac.uk::921d5e20-83dc-43ce-a011-0535aff7fa66" providerId="AD" clId="Web-{10487E1D-7505-4B5D-DD7F-E14996783231}" dt="2025-04-21T16:42:20.934" v="242" actId="20577"/>
          <ac:spMkLst>
            <pc:docMk/>
            <pc:sldMk cId="3242853858" sldId="282"/>
            <ac:spMk id="6" creationId="{4A21839F-86B1-2A35-41EC-BA21E9E9E48A}"/>
          </ac:spMkLst>
        </pc:spChg>
      </pc:sldChg>
      <pc:sldChg chg="addSp delSp modSp new mod setBg">
        <pc:chgData name="Fung, Justin" userId="S::jf376@student.le.ac.uk::921d5e20-83dc-43ce-a011-0535aff7fa66" providerId="AD" clId="Web-{10487E1D-7505-4B5D-DD7F-E14996783231}" dt="2025-04-21T16:21:32.896" v="232"/>
        <pc:sldMkLst>
          <pc:docMk/>
          <pc:sldMk cId="2981916400" sldId="286"/>
        </pc:sldMkLst>
        <pc:spChg chg="del">
          <ac:chgData name="Fung, Justin" userId="S::jf376@student.le.ac.uk::921d5e20-83dc-43ce-a011-0535aff7fa66" providerId="AD" clId="Web-{10487E1D-7505-4B5D-DD7F-E14996783231}" dt="2025-04-21T16:21:32.896" v="232"/>
          <ac:spMkLst>
            <pc:docMk/>
            <pc:sldMk cId="2981916400" sldId="286"/>
            <ac:spMk id="2" creationId="{95821DAB-E019-01E2-B657-EB9AD72BA6DD}"/>
          </ac:spMkLst>
        </pc:spChg>
        <pc:spChg chg="del">
          <ac:chgData name="Fung, Justin" userId="S::jf376@student.le.ac.uk::921d5e20-83dc-43ce-a011-0535aff7fa66" providerId="AD" clId="Web-{10487E1D-7505-4B5D-DD7F-E14996783231}" dt="2025-04-21T16:21:22.568" v="229"/>
          <ac:spMkLst>
            <pc:docMk/>
            <pc:sldMk cId="2981916400" sldId="286"/>
            <ac:spMk id="3" creationId="{4DF223C1-ACE0-4683-ED37-5934B3B638A2}"/>
          </ac:spMkLst>
        </pc:spChg>
        <pc:spChg chg="add">
          <ac:chgData name="Fung, Justin" userId="S::jf376@student.le.ac.uk::921d5e20-83dc-43ce-a011-0535aff7fa66" providerId="AD" clId="Web-{10487E1D-7505-4B5D-DD7F-E14996783231}" dt="2025-04-21T16:21:32.896" v="232"/>
          <ac:spMkLst>
            <pc:docMk/>
            <pc:sldMk cId="2981916400" sldId="286"/>
            <ac:spMk id="9" creationId="{6BC377B7-18F1-42AD-A1DD-E1D6A5B27CE9}"/>
          </ac:spMkLst>
        </pc:spChg>
        <pc:picChg chg="add mod ord">
          <ac:chgData name="Fung, Justin" userId="S::jf376@student.le.ac.uk::921d5e20-83dc-43ce-a011-0535aff7fa66" providerId="AD" clId="Web-{10487E1D-7505-4B5D-DD7F-E14996783231}" dt="2025-04-21T16:21:32.896" v="232"/>
          <ac:picMkLst>
            <pc:docMk/>
            <pc:sldMk cId="2981916400" sldId="286"/>
            <ac:picMk id="4" creationId="{ABAD7C62-7309-5AAD-A374-02D2B9BF5BA6}"/>
          </ac:picMkLst>
        </pc:picChg>
      </pc:sldChg>
      <pc:sldChg chg="modSp add replId">
        <pc:chgData name="Fung, Justin" userId="S::jf376@student.le.ac.uk::921d5e20-83dc-43ce-a011-0535aff7fa66" providerId="AD" clId="Web-{10487E1D-7505-4B5D-DD7F-E14996783231}" dt="2025-04-21T16:29:20.004" v="236" actId="20577"/>
        <pc:sldMkLst>
          <pc:docMk/>
          <pc:sldMk cId="118532689" sldId="287"/>
        </pc:sldMkLst>
        <pc:spChg chg="mod">
          <ac:chgData name="Fung, Justin" userId="S::jf376@student.le.ac.uk::921d5e20-83dc-43ce-a011-0535aff7fa66" providerId="AD" clId="Web-{10487E1D-7505-4B5D-DD7F-E14996783231}" dt="2025-04-21T16:29:20.004" v="236" actId="20577"/>
          <ac:spMkLst>
            <pc:docMk/>
            <pc:sldMk cId="118532689" sldId="287"/>
            <ac:spMk id="2" creationId="{CE71083E-AC3E-EB2E-1FCC-516192395CBB}"/>
          </ac:spMkLst>
        </pc:spChg>
      </pc:sldChg>
      <pc:sldChg chg="modSp add replId">
        <pc:chgData name="Fung, Justin" userId="S::jf376@student.le.ac.uk::921d5e20-83dc-43ce-a011-0535aff7fa66" providerId="AD" clId="Web-{10487E1D-7505-4B5D-DD7F-E14996783231}" dt="2025-04-21T16:49:39.712" v="268" actId="20577"/>
        <pc:sldMkLst>
          <pc:docMk/>
          <pc:sldMk cId="4270403122" sldId="288"/>
        </pc:sldMkLst>
        <pc:spChg chg="mod">
          <ac:chgData name="Fung, Justin" userId="S::jf376@student.le.ac.uk::921d5e20-83dc-43ce-a011-0535aff7fa66" providerId="AD" clId="Web-{10487E1D-7505-4B5D-DD7F-E14996783231}" dt="2025-04-21T16:49:39.712" v="268" actId="20577"/>
          <ac:spMkLst>
            <pc:docMk/>
            <pc:sldMk cId="4270403122" sldId="288"/>
            <ac:spMk id="2" creationId="{8C48AB64-7B58-C4E3-5A45-7632F6F8A3B9}"/>
          </ac:spMkLst>
        </pc:spChg>
        <pc:spChg chg="mod">
          <ac:chgData name="Fung, Justin" userId="S::jf376@student.le.ac.uk::921d5e20-83dc-43ce-a011-0535aff7fa66" providerId="AD" clId="Web-{10487E1D-7505-4B5D-DD7F-E14996783231}" dt="2025-04-21T16:49:32.368" v="267" actId="20577"/>
          <ac:spMkLst>
            <pc:docMk/>
            <pc:sldMk cId="4270403122" sldId="288"/>
            <ac:spMk id="4" creationId="{CF81A35B-F04B-61C3-C293-2FFF1660852F}"/>
          </ac:spMkLst>
        </pc:spChg>
      </pc:sldChg>
    </pc:docChg>
  </pc:docChgLst>
  <pc:docChgLst>
    <pc:chgData name="Powell, Sonny" userId="S::sp869@student.le.ac.uk::93623d0d-9b54-4531-9772-668f78a73899" providerId="AD" clId="Web-{20A8D0B2-44CB-AC94-7B3D-7733D115ADB0}"/>
    <pc:docChg chg="addSld modSld modSection">
      <pc:chgData name="Powell, Sonny" userId="S::sp869@student.le.ac.uk::93623d0d-9b54-4531-9772-668f78a73899" providerId="AD" clId="Web-{20A8D0B2-44CB-AC94-7B3D-7733D115ADB0}" dt="2025-04-18T17:53:07.625" v="170" actId="20577"/>
      <pc:docMkLst>
        <pc:docMk/>
      </pc:docMkLst>
      <pc:sldChg chg="modSp new">
        <pc:chgData name="Powell, Sonny" userId="S::sp869@student.le.ac.uk::93623d0d-9b54-4531-9772-668f78a73899" providerId="AD" clId="Web-{20A8D0B2-44CB-AC94-7B3D-7733D115ADB0}" dt="2025-04-18T17:53:07.625" v="170" actId="20577"/>
        <pc:sldMkLst>
          <pc:docMk/>
          <pc:sldMk cId="3305261510" sldId="277"/>
        </pc:sldMkLst>
        <pc:spChg chg="mod">
          <ac:chgData name="Powell, Sonny" userId="S::sp869@student.le.ac.uk::93623d0d-9b54-4531-9772-668f78a73899" providerId="AD" clId="Web-{20A8D0B2-44CB-AC94-7B3D-7733D115ADB0}" dt="2025-04-18T17:39:26.114" v="7" actId="20577"/>
          <ac:spMkLst>
            <pc:docMk/>
            <pc:sldMk cId="3305261510" sldId="277"/>
            <ac:spMk id="2" creationId="{4A865E4E-3E7C-A32B-A194-85575DD72B68}"/>
          </ac:spMkLst>
        </pc:spChg>
        <pc:spChg chg="mod">
          <ac:chgData name="Powell, Sonny" userId="S::sp869@student.le.ac.uk::93623d0d-9b54-4531-9772-668f78a73899" providerId="AD" clId="Web-{20A8D0B2-44CB-AC94-7B3D-7733D115ADB0}" dt="2025-04-18T17:53:07.625" v="170" actId="20577"/>
          <ac:spMkLst>
            <pc:docMk/>
            <pc:sldMk cId="3305261510" sldId="277"/>
            <ac:spMk id="3" creationId="{920D4512-06A4-007B-65B5-E06A42C7B539}"/>
          </ac:spMkLst>
        </pc:spChg>
      </pc:sldChg>
    </pc:docChg>
  </pc:docChgLst>
  <pc:docChgLst>
    <pc:chgData name="Dineen, Dan" userId="S::dd264@student.le.ac.uk::e774cb5e-0bb6-4ea7-bf54-7aa579a2a583" providerId="AD" clId="Web-{5F785C4B-8EB1-681F-1B4D-13E33F1B996E}"/>
    <pc:docChg chg="modSld">
      <pc:chgData name="Dineen, Dan" userId="S::dd264@student.le.ac.uk::e774cb5e-0bb6-4ea7-bf54-7aa579a2a583" providerId="AD" clId="Web-{5F785C4B-8EB1-681F-1B4D-13E33F1B996E}" dt="2025-04-21T17:35:40.090" v="17"/>
      <pc:docMkLst>
        <pc:docMk/>
      </pc:docMkLst>
      <pc:sldChg chg="modSp">
        <pc:chgData name="Dineen, Dan" userId="S::dd264@student.le.ac.uk::e774cb5e-0bb6-4ea7-bf54-7aa579a2a583" providerId="AD" clId="Web-{5F785C4B-8EB1-681F-1B4D-13E33F1B996E}" dt="2025-04-21T16:46:12.777" v="9" actId="20577"/>
        <pc:sldMkLst>
          <pc:docMk/>
          <pc:sldMk cId="2028061379" sldId="256"/>
        </pc:sldMkLst>
        <pc:spChg chg="mod">
          <ac:chgData name="Dineen, Dan" userId="S::dd264@student.le.ac.uk::e774cb5e-0bb6-4ea7-bf54-7aa579a2a583" providerId="AD" clId="Web-{5F785C4B-8EB1-681F-1B4D-13E33F1B996E}" dt="2025-04-21T16:46:12.777" v="9" actId="20577"/>
          <ac:spMkLst>
            <pc:docMk/>
            <pc:sldMk cId="2028061379" sldId="256"/>
            <ac:spMk id="3" creationId="{ED85EC3A-DFE5-BF91-9B14-B1A84EAAE7F2}"/>
          </ac:spMkLst>
        </pc:spChg>
      </pc:sldChg>
      <pc:sldChg chg="modNotes">
        <pc:chgData name="Dineen, Dan" userId="S::dd264@student.le.ac.uk::e774cb5e-0bb6-4ea7-bf54-7aa579a2a583" providerId="AD" clId="Web-{5F785C4B-8EB1-681F-1B4D-13E33F1B996E}" dt="2025-04-21T17:35:02.058" v="11"/>
        <pc:sldMkLst>
          <pc:docMk/>
          <pc:sldMk cId="2689665575" sldId="258"/>
        </pc:sldMkLst>
      </pc:sldChg>
      <pc:sldChg chg="modNotes">
        <pc:chgData name="Dineen, Dan" userId="S::dd264@student.le.ac.uk::e774cb5e-0bb6-4ea7-bf54-7aa579a2a583" providerId="AD" clId="Web-{5F785C4B-8EB1-681F-1B4D-13E33F1B996E}" dt="2025-04-21T17:35:18.168" v="13"/>
        <pc:sldMkLst>
          <pc:docMk/>
          <pc:sldMk cId="2711458915" sldId="268"/>
        </pc:sldMkLst>
      </pc:sldChg>
      <pc:sldChg chg="modNotes">
        <pc:chgData name="Dineen, Dan" userId="S::dd264@student.le.ac.uk::e774cb5e-0bb6-4ea7-bf54-7aa579a2a583" providerId="AD" clId="Web-{5F785C4B-8EB1-681F-1B4D-13E33F1B996E}" dt="2025-04-21T17:35:28.074" v="15"/>
        <pc:sldMkLst>
          <pc:docMk/>
          <pc:sldMk cId="1198601733" sldId="269"/>
        </pc:sldMkLst>
      </pc:sldChg>
      <pc:sldChg chg="modNotes">
        <pc:chgData name="Dineen, Dan" userId="S::dd264@student.le.ac.uk::e774cb5e-0bb6-4ea7-bf54-7aa579a2a583" providerId="AD" clId="Web-{5F785C4B-8EB1-681F-1B4D-13E33F1B996E}" dt="2025-04-21T17:35:40.090" v="17"/>
        <pc:sldMkLst>
          <pc:docMk/>
          <pc:sldMk cId="3264021984" sldId="270"/>
        </pc:sldMkLst>
      </pc:sldChg>
      <pc:sldChg chg="modNotes">
        <pc:chgData name="Dineen, Dan" userId="S::dd264@student.le.ac.uk::e774cb5e-0bb6-4ea7-bf54-7aa579a2a583" providerId="AD" clId="Web-{5F785C4B-8EB1-681F-1B4D-13E33F1B996E}" dt="2025-04-21T17:34:52.808" v="10"/>
        <pc:sldMkLst>
          <pc:docMk/>
          <pc:sldMk cId="118532689" sldId="287"/>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694B3-B0D5-4DE6-AE33-993F516264E3}"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217C0ED6-302A-427D-8898-6D71DAAB73D7}">
      <dgm:prSet/>
      <dgm:spPr/>
      <dgm:t>
        <a:bodyPr/>
        <a:lstStyle/>
        <a:p>
          <a:pPr>
            <a:lnSpc>
              <a:spcPct val="100000"/>
            </a:lnSpc>
          </a:pPr>
          <a:r>
            <a:rPr lang="en-GB"/>
            <a:t>Frontend – Renders the pages and uses React for dynamic components. It sends HTTP requests to the backend for data</a:t>
          </a:r>
          <a:endParaRPr lang="en-US"/>
        </a:p>
      </dgm:t>
    </dgm:pt>
    <dgm:pt modelId="{AAF35193-ADDC-4FAA-B251-70B08969CC30}" type="parTrans" cxnId="{1B5CF738-F0FB-4964-97B6-3EA63BE851D8}">
      <dgm:prSet/>
      <dgm:spPr/>
      <dgm:t>
        <a:bodyPr/>
        <a:lstStyle/>
        <a:p>
          <a:endParaRPr lang="en-US"/>
        </a:p>
      </dgm:t>
    </dgm:pt>
    <dgm:pt modelId="{5E41971B-0457-47C4-B347-468448040A07}" type="sibTrans" cxnId="{1B5CF738-F0FB-4964-97B6-3EA63BE851D8}">
      <dgm:prSet/>
      <dgm:spPr/>
      <dgm:t>
        <a:bodyPr/>
        <a:lstStyle/>
        <a:p>
          <a:endParaRPr lang="en-US"/>
        </a:p>
      </dgm:t>
    </dgm:pt>
    <dgm:pt modelId="{14CC7C1E-6C56-4E9E-9900-3823B2C38C59}">
      <dgm:prSet/>
      <dgm:spPr/>
      <dgm:t>
        <a:bodyPr/>
        <a:lstStyle/>
        <a:p>
          <a:pPr>
            <a:lnSpc>
              <a:spcPct val="100000"/>
            </a:lnSpc>
          </a:pPr>
          <a:r>
            <a:rPr lang="en-GB"/>
            <a:t>Backend – Spring Boot receives requests, applies validation and logic, and queries/updates MySQL as needed</a:t>
          </a:r>
          <a:endParaRPr lang="en-US"/>
        </a:p>
      </dgm:t>
    </dgm:pt>
    <dgm:pt modelId="{A0102183-D93F-4269-B922-3EA37CDE3330}" type="parTrans" cxnId="{F1CCDA11-A411-4501-BE76-FF2E3E82F8FA}">
      <dgm:prSet/>
      <dgm:spPr/>
      <dgm:t>
        <a:bodyPr/>
        <a:lstStyle/>
        <a:p>
          <a:endParaRPr lang="en-US"/>
        </a:p>
      </dgm:t>
    </dgm:pt>
    <dgm:pt modelId="{9AB82862-F8ED-4794-A9A2-A04C2A2D8A0E}" type="sibTrans" cxnId="{F1CCDA11-A411-4501-BE76-FF2E3E82F8FA}">
      <dgm:prSet/>
      <dgm:spPr/>
      <dgm:t>
        <a:bodyPr/>
        <a:lstStyle/>
        <a:p>
          <a:endParaRPr lang="en-US"/>
        </a:p>
      </dgm:t>
    </dgm:pt>
    <dgm:pt modelId="{8E46A659-6FE2-4572-9126-82F58169DF21}">
      <dgm:prSet/>
      <dgm:spPr/>
      <dgm:t>
        <a:bodyPr/>
        <a:lstStyle/>
        <a:p>
          <a:pPr>
            <a:lnSpc>
              <a:spcPct val="100000"/>
            </a:lnSpc>
          </a:pPr>
          <a:r>
            <a:rPr lang="en-GB"/>
            <a:t>Database - MySQL stores and retrieves application data (e.g. user profiles, courses, progress, etc.)</a:t>
          </a:r>
          <a:endParaRPr lang="en-US"/>
        </a:p>
      </dgm:t>
    </dgm:pt>
    <dgm:pt modelId="{727EB339-1803-41F3-A47E-AA8E4A6153FE}" type="parTrans" cxnId="{E40C3BF1-D06E-4AB5-A61A-DF23EE5D0D88}">
      <dgm:prSet/>
      <dgm:spPr/>
      <dgm:t>
        <a:bodyPr/>
        <a:lstStyle/>
        <a:p>
          <a:endParaRPr lang="en-US"/>
        </a:p>
      </dgm:t>
    </dgm:pt>
    <dgm:pt modelId="{26D50970-2AD1-4B39-B363-4EA59716BC82}" type="sibTrans" cxnId="{E40C3BF1-D06E-4AB5-A61A-DF23EE5D0D88}">
      <dgm:prSet/>
      <dgm:spPr/>
      <dgm:t>
        <a:bodyPr/>
        <a:lstStyle/>
        <a:p>
          <a:endParaRPr lang="en-US"/>
        </a:p>
      </dgm:t>
    </dgm:pt>
    <dgm:pt modelId="{684E1E4D-82AC-4D4D-AF54-C1395E8EF701}" type="pres">
      <dgm:prSet presAssocID="{F04694B3-B0D5-4DE6-AE33-993F516264E3}" presName="root" presStyleCnt="0">
        <dgm:presLayoutVars>
          <dgm:dir/>
          <dgm:resizeHandles val="exact"/>
        </dgm:presLayoutVars>
      </dgm:prSet>
      <dgm:spPr/>
    </dgm:pt>
    <dgm:pt modelId="{B549D5ED-3F90-4CBD-9C6A-C24C8054E583}" type="pres">
      <dgm:prSet presAssocID="{217C0ED6-302A-427D-8898-6D71DAAB73D7}" presName="compNode" presStyleCnt="0"/>
      <dgm:spPr/>
    </dgm:pt>
    <dgm:pt modelId="{528D3CE5-4DE2-4360-9E98-24B0047D645C}" type="pres">
      <dgm:prSet presAssocID="{217C0ED6-302A-427D-8898-6D71DAAB73D7}" presName="bgRect" presStyleLbl="bgShp" presStyleIdx="0" presStyleCnt="3"/>
      <dgm:spPr/>
    </dgm:pt>
    <dgm:pt modelId="{E26A6011-B244-4AC0-8A19-57548DC3C371}" type="pres">
      <dgm:prSet presAssocID="{217C0ED6-302A-427D-8898-6D71DAAB73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381C23FF-2771-4966-9FCB-6D135399A4CD}" type="pres">
      <dgm:prSet presAssocID="{217C0ED6-302A-427D-8898-6D71DAAB73D7}" presName="spaceRect" presStyleCnt="0"/>
      <dgm:spPr/>
    </dgm:pt>
    <dgm:pt modelId="{9B9926CF-B6FB-42F0-9E3F-615663588750}" type="pres">
      <dgm:prSet presAssocID="{217C0ED6-302A-427D-8898-6D71DAAB73D7}" presName="parTx" presStyleLbl="revTx" presStyleIdx="0" presStyleCnt="3">
        <dgm:presLayoutVars>
          <dgm:chMax val="0"/>
          <dgm:chPref val="0"/>
        </dgm:presLayoutVars>
      </dgm:prSet>
      <dgm:spPr/>
    </dgm:pt>
    <dgm:pt modelId="{44446058-ED31-4F52-9EAC-D6DA25FF10A8}" type="pres">
      <dgm:prSet presAssocID="{5E41971B-0457-47C4-B347-468448040A07}" presName="sibTrans" presStyleCnt="0"/>
      <dgm:spPr/>
    </dgm:pt>
    <dgm:pt modelId="{120218F4-FBEA-4C7A-8BEA-6B5206A379C1}" type="pres">
      <dgm:prSet presAssocID="{14CC7C1E-6C56-4E9E-9900-3823B2C38C59}" presName="compNode" presStyleCnt="0"/>
      <dgm:spPr/>
    </dgm:pt>
    <dgm:pt modelId="{B35802C3-69AA-4DDB-8E46-9D17C49A5BF0}" type="pres">
      <dgm:prSet presAssocID="{14CC7C1E-6C56-4E9E-9900-3823B2C38C59}" presName="bgRect" presStyleLbl="bgShp" presStyleIdx="1" presStyleCnt="3"/>
      <dgm:spPr/>
    </dgm:pt>
    <dgm:pt modelId="{7377253F-AFBF-477E-9E3D-DF1419B1518F}" type="pres">
      <dgm:prSet presAssocID="{14CC7C1E-6C56-4E9E-9900-3823B2C38C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3CF1E1AD-9E5D-4FC1-89DE-3431F4D35787}" type="pres">
      <dgm:prSet presAssocID="{14CC7C1E-6C56-4E9E-9900-3823B2C38C59}" presName="spaceRect" presStyleCnt="0"/>
      <dgm:spPr/>
    </dgm:pt>
    <dgm:pt modelId="{9D2E4E1A-4452-41D5-98AF-7D1C8696B356}" type="pres">
      <dgm:prSet presAssocID="{14CC7C1E-6C56-4E9E-9900-3823B2C38C59}" presName="parTx" presStyleLbl="revTx" presStyleIdx="1" presStyleCnt="3">
        <dgm:presLayoutVars>
          <dgm:chMax val="0"/>
          <dgm:chPref val="0"/>
        </dgm:presLayoutVars>
      </dgm:prSet>
      <dgm:spPr/>
    </dgm:pt>
    <dgm:pt modelId="{748451E6-23BC-4ABB-84C5-7B3961A1D9D1}" type="pres">
      <dgm:prSet presAssocID="{9AB82862-F8ED-4794-A9A2-A04C2A2D8A0E}" presName="sibTrans" presStyleCnt="0"/>
      <dgm:spPr/>
    </dgm:pt>
    <dgm:pt modelId="{C1E21896-2E2F-4896-BF11-6417A41E7EC1}" type="pres">
      <dgm:prSet presAssocID="{8E46A659-6FE2-4572-9126-82F58169DF21}" presName="compNode" presStyleCnt="0"/>
      <dgm:spPr/>
    </dgm:pt>
    <dgm:pt modelId="{85F0AD8A-D87F-43DC-B1F8-6D7B3D3EBDFD}" type="pres">
      <dgm:prSet presAssocID="{8E46A659-6FE2-4572-9126-82F58169DF21}" presName="bgRect" presStyleLbl="bgShp" presStyleIdx="2" presStyleCnt="3"/>
      <dgm:spPr/>
    </dgm:pt>
    <dgm:pt modelId="{7D4A9020-8DE3-4624-8D52-B88A96C094E5}" type="pres">
      <dgm:prSet presAssocID="{8E46A659-6FE2-4572-9126-82F58169DF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E6D51E7-0590-4B6F-B916-D5F7A281D072}" type="pres">
      <dgm:prSet presAssocID="{8E46A659-6FE2-4572-9126-82F58169DF21}" presName="spaceRect" presStyleCnt="0"/>
      <dgm:spPr/>
    </dgm:pt>
    <dgm:pt modelId="{87B0F980-B62C-483B-B3E6-08A14FC338CD}" type="pres">
      <dgm:prSet presAssocID="{8E46A659-6FE2-4572-9126-82F58169DF21}" presName="parTx" presStyleLbl="revTx" presStyleIdx="2" presStyleCnt="3">
        <dgm:presLayoutVars>
          <dgm:chMax val="0"/>
          <dgm:chPref val="0"/>
        </dgm:presLayoutVars>
      </dgm:prSet>
      <dgm:spPr/>
    </dgm:pt>
  </dgm:ptLst>
  <dgm:cxnLst>
    <dgm:cxn modelId="{F1CCDA11-A411-4501-BE76-FF2E3E82F8FA}" srcId="{F04694B3-B0D5-4DE6-AE33-993F516264E3}" destId="{14CC7C1E-6C56-4E9E-9900-3823B2C38C59}" srcOrd="1" destOrd="0" parTransId="{A0102183-D93F-4269-B922-3EA37CDE3330}" sibTransId="{9AB82862-F8ED-4794-A9A2-A04C2A2D8A0E}"/>
    <dgm:cxn modelId="{1B5CF738-F0FB-4964-97B6-3EA63BE851D8}" srcId="{F04694B3-B0D5-4DE6-AE33-993F516264E3}" destId="{217C0ED6-302A-427D-8898-6D71DAAB73D7}" srcOrd="0" destOrd="0" parTransId="{AAF35193-ADDC-4FAA-B251-70B08969CC30}" sibTransId="{5E41971B-0457-47C4-B347-468448040A07}"/>
    <dgm:cxn modelId="{9C7C21B9-1891-6D48-B6B4-51ED72ED453F}" type="presOf" srcId="{F04694B3-B0D5-4DE6-AE33-993F516264E3}" destId="{684E1E4D-82AC-4D4D-AF54-C1395E8EF701}" srcOrd="0" destOrd="0" presId="urn:microsoft.com/office/officeart/2018/2/layout/IconVerticalSolidList"/>
    <dgm:cxn modelId="{2D033EC2-14D2-6949-850E-CA0CECEB407B}" type="presOf" srcId="{217C0ED6-302A-427D-8898-6D71DAAB73D7}" destId="{9B9926CF-B6FB-42F0-9E3F-615663588750}" srcOrd="0" destOrd="0" presId="urn:microsoft.com/office/officeart/2018/2/layout/IconVerticalSolidList"/>
    <dgm:cxn modelId="{6E947AD3-67AF-D041-AD18-6B8C953EC9E9}" type="presOf" srcId="{14CC7C1E-6C56-4E9E-9900-3823B2C38C59}" destId="{9D2E4E1A-4452-41D5-98AF-7D1C8696B356}" srcOrd="0" destOrd="0" presId="urn:microsoft.com/office/officeart/2018/2/layout/IconVerticalSolidList"/>
    <dgm:cxn modelId="{EB26A9E3-939C-7E49-A5F3-0B1437DEFDF5}" type="presOf" srcId="{8E46A659-6FE2-4572-9126-82F58169DF21}" destId="{87B0F980-B62C-483B-B3E6-08A14FC338CD}" srcOrd="0" destOrd="0" presId="urn:microsoft.com/office/officeart/2018/2/layout/IconVerticalSolidList"/>
    <dgm:cxn modelId="{E40C3BF1-D06E-4AB5-A61A-DF23EE5D0D88}" srcId="{F04694B3-B0D5-4DE6-AE33-993F516264E3}" destId="{8E46A659-6FE2-4572-9126-82F58169DF21}" srcOrd="2" destOrd="0" parTransId="{727EB339-1803-41F3-A47E-AA8E4A6153FE}" sibTransId="{26D50970-2AD1-4B39-B363-4EA59716BC82}"/>
    <dgm:cxn modelId="{04B8874D-B4AB-BF42-972F-C71D8900EB5D}" type="presParOf" srcId="{684E1E4D-82AC-4D4D-AF54-C1395E8EF701}" destId="{B549D5ED-3F90-4CBD-9C6A-C24C8054E583}" srcOrd="0" destOrd="0" presId="urn:microsoft.com/office/officeart/2018/2/layout/IconVerticalSolidList"/>
    <dgm:cxn modelId="{A2051AD5-442E-944C-9CFF-A0E10C79B6E2}" type="presParOf" srcId="{B549D5ED-3F90-4CBD-9C6A-C24C8054E583}" destId="{528D3CE5-4DE2-4360-9E98-24B0047D645C}" srcOrd="0" destOrd="0" presId="urn:microsoft.com/office/officeart/2018/2/layout/IconVerticalSolidList"/>
    <dgm:cxn modelId="{90094FAD-026C-2E41-B6B9-4CF2CF2463EC}" type="presParOf" srcId="{B549D5ED-3F90-4CBD-9C6A-C24C8054E583}" destId="{E26A6011-B244-4AC0-8A19-57548DC3C371}" srcOrd="1" destOrd="0" presId="urn:microsoft.com/office/officeart/2018/2/layout/IconVerticalSolidList"/>
    <dgm:cxn modelId="{526567D4-3191-894F-99AD-B33356BD5B36}" type="presParOf" srcId="{B549D5ED-3F90-4CBD-9C6A-C24C8054E583}" destId="{381C23FF-2771-4966-9FCB-6D135399A4CD}" srcOrd="2" destOrd="0" presId="urn:microsoft.com/office/officeart/2018/2/layout/IconVerticalSolidList"/>
    <dgm:cxn modelId="{34D5CDF8-3622-394E-8E6C-54E37C8DC4D5}" type="presParOf" srcId="{B549D5ED-3F90-4CBD-9C6A-C24C8054E583}" destId="{9B9926CF-B6FB-42F0-9E3F-615663588750}" srcOrd="3" destOrd="0" presId="urn:microsoft.com/office/officeart/2018/2/layout/IconVerticalSolidList"/>
    <dgm:cxn modelId="{842FB476-FAE2-B14C-8153-81A23C2BFAB1}" type="presParOf" srcId="{684E1E4D-82AC-4D4D-AF54-C1395E8EF701}" destId="{44446058-ED31-4F52-9EAC-D6DA25FF10A8}" srcOrd="1" destOrd="0" presId="urn:microsoft.com/office/officeart/2018/2/layout/IconVerticalSolidList"/>
    <dgm:cxn modelId="{B2FA79A2-E605-BF47-86BC-AA5F9712D730}" type="presParOf" srcId="{684E1E4D-82AC-4D4D-AF54-C1395E8EF701}" destId="{120218F4-FBEA-4C7A-8BEA-6B5206A379C1}" srcOrd="2" destOrd="0" presId="urn:microsoft.com/office/officeart/2018/2/layout/IconVerticalSolidList"/>
    <dgm:cxn modelId="{5D166717-B0B2-4446-B21E-EE73F5AEB6C5}" type="presParOf" srcId="{120218F4-FBEA-4C7A-8BEA-6B5206A379C1}" destId="{B35802C3-69AA-4DDB-8E46-9D17C49A5BF0}" srcOrd="0" destOrd="0" presId="urn:microsoft.com/office/officeart/2018/2/layout/IconVerticalSolidList"/>
    <dgm:cxn modelId="{CC03FE49-1896-864E-8A71-83F4E0F92089}" type="presParOf" srcId="{120218F4-FBEA-4C7A-8BEA-6B5206A379C1}" destId="{7377253F-AFBF-477E-9E3D-DF1419B1518F}" srcOrd="1" destOrd="0" presId="urn:microsoft.com/office/officeart/2018/2/layout/IconVerticalSolidList"/>
    <dgm:cxn modelId="{7EA13F99-0954-6749-A47E-0C7B779DEBE9}" type="presParOf" srcId="{120218F4-FBEA-4C7A-8BEA-6B5206A379C1}" destId="{3CF1E1AD-9E5D-4FC1-89DE-3431F4D35787}" srcOrd="2" destOrd="0" presId="urn:microsoft.com/office/officeart/2018/2/layout/IconVerticalSolidList"/>
    <dgm:cxn modelId="{C85CD10E-410F-2A41-BECA-462BC5A31AB0}" type="presParOf" srcId="{120218F4-FBEA-4C7A-8BEA-6B5206A379C1}" destId="{9D2E4E1A-4452-41D5-98AF-7D1C8696B356}" srcOrd="3" destOrd="0" presId="urn:microsoft.com/office/officeart/2018/2/layout/IconVerticalSolidList"/>
    <dgm:cxn modelId="{DDAAB5AA-2DB2-CB49-8284-CC8F9CA50C53}" type="presParOf" srcId="{684E1E4D-82AC-4D4D-AF54-C1395E8EF701}" destId="{748451E6-23BC-4ABB-84C5-7B3961A1D9D1}" srcOrd="3" destOrd="0" presId="urn:microsoft.com/office/officeart/2018/2/layout/IconVerticalSolidList"/>
    <dgm:cxn modelId="{7330FCB7-0DFF-AB48-ACAA-7E4E6B6B9FC9}" type="presParOf" srcId="{684E1E4D-82AC-4D4D-AF54-C1395E8EF701}" destId="{C1E21896-2E2F-4896-BF11-6417A41E7EC1}" srcOrd="4" destOrd="0" presId="urn:microsoft.com/office/officeart/2018/2/layout/IconVerticalSolidList"/>
    <dgm:cxn modelId="{9321F2E2-4F10-3243-91F6-6AECEF47E6E6}" type="presParOf" srcId="{C1E21896-2E2F-4896-BF11-6417A41E7EC1}" destId="{85F0AD8A-D87F-43DC-B1F8-6D7B3D3EBDFD}" srcOrd="0" destOrd="0" presId="urn:microsoft.com/office/officeart/2018/2/layout/IconVerticalSolidList"/>
    <dgm:cxn modelId="{8F21C089-B1A5-3E4A-AAB8-1730096B1727}" type="presParOf" srcId="{C1E21896-2E2F-4896-BF11-6417A41E7EC1}" destId="{7D4A9020-8DE3-4624-8D52-B88A96C094E5}" srcOrd="1" destOrd="0" presId="urn:microsoft.com/office/officeart/2018/2/layout/IconVerticalSolidList"/>
    <dgm:cxn modelId="{B1F2F183-4474-AE47-8CB3-1C578D650584}" type="presParOf" srcId="{C1E21896-2E2F-4896-BF11-6417A41E7EC1}" destId="{AE6D51E7-0590-4B6F-B916-D5F7A281D072}" srcOrd="2" destOrd="0" presId="urn:microsoft.com/office/officeart/2018/2/layout/IconVerticalSolidList"/>
    <dgm:cxn modelId="{1F836677-752D-7146-B87E-2C0E5F803906}" type="presParOf" srcId="{C1E21896-2E2F-4896-BF11-6417A41E7EC1}" destId="{87B0F980-B62C-483B-B3E6-08A14FC338C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D3CE5-4DE2-4360-9E98-24B0047D645C}">
      <dsp:nvSpPr>
        <dsp:cNvPr id="0" name=""/>
        <dsp:cNvSpPr/>
      </dsp:nvSpPr>
      <dsp:spPr>
        <a:xfrm>
          <a:off x="0" y="68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6A6011-B244-4AC0-8A19-57548DC3C371}">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9926CF-B6FB-42F0-9E3F-615663588750}">
      <dsp:nvSpPr>
        <dsp:cNvPr id="0" name=""/>
        <dsp:cNvSpPr/>
      </dsp:nvSpPr>
      <dsp:spPr>
        <a:xfrm>
          <a:off x="1838002" y="68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844550">
            <a:lnSpc>
              <a:spcPct val="100000"/>
            </a:lnSpc>
            <a:spcBef>
              <a:spcPct val="0"/>
            </a:spcBef>
            <a:spcAft>
              <a:spcPct val="35000"/>
            </a:spcAft>
            <a:buNone/>
          </a:pPr>
          <a:r>
            <a:rPr lang="en-GB" sz="1900" kern="1200"/>
            <a:t>Frontend – Renders the pages and uses React for dynamic components. It sends HTTP requests to the backend for data</a:t>
          </a:r>
          <a:endParaRPr lang="en-US" sz="1900" kern="1200"/>
        </a:p>
      </dsp:txBody>
      <dsp:txXfrm>
        <a:off x="1838002" y="680"/>
        <a:ext cx="3978747" cy="1591344"/>
      </dsp:txXfrm>
    </dsp:sp>
    <dsp:sp modelId="{B35802C3-69AA-4DDB-8E46-9D17C49A5BF0}">
      <dsp:nvSpPr>
        <dsp:cNvPr id="0" name=""/>
        <dsp:cNvSpPr/>
      </dsp:nvSpPr>
      <dsp:spPr>
        <a:xfrm>
          <a:off x="0" y="198986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7253F-AFBF-477E-9E3D-DF1419B1518F}">
      <dsp:nvSpPr>
        <dsp:cNvPr id="0" name=""/>
        <dsp:cNvSpPr/>
      </dsp:nvSpPr>
      <dsp:spPr>
        <a:xfrm>
          <a:off x="481381" y="2347913"/>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2E4E1A-4452-41D5-98AF-7D1C8696B356}">
      <dsp:nvSpPr>
        <dsp:cNvPr id="0" name=""/>
        <dsp:cNvSpPr/>
      </dsp:nvSpPr>
      <dsp:spPr>
        <a:xfrm>
          <a:off x="1838002" y="198986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844550">
            <a:lnSpc>
              <a:spcPct val="100000"/>
            </a:lnSpc>
            <a:spcBef>
              <a:spcPct val="0"/>
            </a:spcBef>
            <a:spcAft>
              <a:spcPct val="35000"/>
            </a:spcAft>
            <a:buNone/>
          </a:pPr>
          <a:r>
            <a:rPr lang="en-GB" sz="1900" kern="1200"/>
            <a:t>Backend – Spring Boot receives requests, applies validation and logic, and queries/updates MySQL as needed</a:t>
          </a:r>
          <a:endParaRPr lang="en-US" sz="1900" kern="1200"/>
        </a:p>
      </dsp:txBody>
      <dsp:txXfrm>
        <a:off x="1838002" y="1989860"/>
        <a:ext cx="3978747" cy="1591344"/>
      </dsp:txXfrm>
    </dsp:sp>
    <dsp:sp modelId="{85F0AD8A-D87F-43DC-B1F8-6D7B3D3EBDFD}">
      <dsp:nvSpPr>
        <dsp:cNvPr id="0" name=""/>
        <dsp:cNvSpPr/>
      </dsp:nvSpPr>
      <dsp:spPr>
        <a:xfrm>
          <a:off x="0" y="3979041"/>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4A9020-8DE3-4624-8D52-B88A96C094E5}">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B0F980-B62C-483B-B3E6-08A14FC338CD}">
      <dsp:nvSpPr>
        <dsp:cNvPr id="0" name=""/>
        <dsp:cNvSpPr/>
      </dsp:nvSpPr>
      <dsp:spPr>
        <a:xfrm>
          <a:off x="1838002" y="3979041"/>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844550">
            <a:lnSpc>
              <a:spcPct val="100000"/>
            </a:lnSpc>
            <a:spcBef>
              <a:spcPct val="0"/>
            </a:spcBef>
            <a:spcAft>
              <a:spcPct val="35000"/>
            </a:spcAft>
            <a:buNone/>
          </a:pPr>
          <a:r>
            <a:rPr lang="en-GB" sz="1900" kern="1200"/>
            <a:t>Database - MySQL stores and retrieves application data (e.g. user profiles, courses, progress, etc.)</a:t>
          </a:r>
          <a:endParaRPr lang="en-US" sz="1900" kern="1200"/>
        </a:p>
      </dsp:txBody>
      <dsp:txXfrm>
        <a:off x="1838002" y="3979041"/>
        <a:ext cx="3978747" cy="15913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80BA28-E31B-DB4F-82EE-B4B986DE3AC2}" type="datetimeFigureOut">
              <a:rPr lang="en-US" smtClean="0"/>
              <a:t>4/21/2025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B346D-B091-C949-A096-BA6456612F59}" type="slidenum">
              <a:rPr lang="en-US" smtClean="0"/>
              <a:t>‹#›</a:t>
            </a:fld>
            <a:endParaRPr lang="en-US"/>
          </a:p>
        </p:txBody>
      </p:sp>
    </p:spTree>
    <p:extLst>
      <p:ext uri="{BB962C8B-B14F-4D97-AF65-F5344CB8AC3E}">
        <p14:creationId xmlns:p14="http://schemas.microsoft.com/office/powerpoint/2010/main" val="3106421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Hi everyone, my name is Dan, and I am going to talk about our Software Architecture.</a:t>
            </a:r>
            <a:endParaRPr lang="en-US"/>
          </a:p>
        </p:txBody>
      </p:sp>
      <p:sp>
        <p:nvSpPr>
          <p:cNvPr id="4" name="Slide Number Placeholder 3"/>
          <p:cNvSpPr>
            <a:spLocks noGrp="1"/>
          </p:cNvSpPr>
          <p:nvPr>
            <p:ph type="sldNum" sz="quarter" idx="5"/>
          </p:nvPr>
        </p:nvSpPr>
        <p:spPr/>
        <p:txBody>
          <a:bodyPr/>
          <a:lstStyle/>
          <a:p>
            <a:fld id="{875B346D-B091-C949-A096-BA6456612F59}" type="slidenum">
              <a:rPr lang="en-US" smtClean="0"/>
              <a:t>4</a:t>
            </a:fld>
            <a:endParaRPr lang="en-US"/>
          </a:p>
        </p:txBody>
      </p:sp>
    </p:spTree>
    <p:extLst>
      <p:ext uri="{BB962C8B-B14F-4D97-AF65-F5344CB8AC3E}">
        <p14:creationId xmlns:p14="http://schemas.microsoft.com/office/powerpoint/2010/main" val="1577608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solution we’ve adopted a classic three‑tier approach: a Next.js + React frontend, a Spring Boot backend, and a MySQL database. This clear separation keeps our code modular, promotes scalability, and makes it easier to maintain as we grow. </a:t>
            </a:r>
          </a:p>
        </p:txBody>
      </p:sp>
      <p:sp>
        <p:nvSpPr>
          <p:cNvPr id="4" name="Slide Number Placeholder 3"/>
          <p:cNvSpPr>
            <a:spLocks noGrp="1"/>
          </p:cNvSpPr>
          <p:nvPr>
            <p:ph type="sldNum" sz="quarter" idx="5"/>
          </p:nvPr>
        </p:nvSpPr>
        <p:spPr/>
        <p:txBody>
          <a:bodyPr/>
          <a:lstStyle/>
          <a:p>
            <a:fld id="{875B346D-B091-C949-A096-BA6456612F59}" type="slidenum">
              <a:rPr lang="en-US" smtClean="0"/>
              <a:t>5</a:t>
            </a:fld>
            <a:endParaRPr lang="en-US"/>
          </a:p>
        </p:txBody>
      </p:sp>
    </p:spTree>
    <p:extLst>
      <p:ext uri="{BB962C8B-B14F-4D97-AF65-F5344CB8AC3E}">
        <p14:creationId xmlns:p14="http://schemas.microsoft.com/office/powerpoint/2010/main" val="2240336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the front end. We’re using Next.js with React because Next.js lets us render pages on the server for fast loading and SEO and React makes the site interactive in the browser. We write everything in TypeScript, so we catch bugs early, and use HTML/CSS (with a simple responsive setup) to make sure it looks good on phones and desktops.</a:t>
            </a:r>
            <a:endParaRPr lang="en-US"/>
          </a:p>
          <a:p>
            <a:r>
              <a:rPr lang="en-GB"/>
              <a:t>On the back end, we chose Spring Boot in Java. It’s a framework that makes it easy to set up REST APIs. It handles security, lets us inject dependencies so our code is cleaner, and connects to the database with JPA, which saves us a lot of boilerplates.</a:t>
            </a:r>
            <a:endParaRPr lang="en-US"/>
          </a:p>
          <a:p>
            <a:r>
              <a:rPr lang="en-GB"/>
              <a:t>Finally, our database is MySQL. It’s a solid choice for storing structured data—like user info, courses, and progress. MySQL supports transactions so we don’t lose data, and we add indexes on key fields, so queries stay fast even as we grow.</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875B346D-B091-C949-A096-BA6456612F59}" type="slidenum">
              <a:rPr lang="en-US" smtClean="0"/>
              <a:t>6</a:t>
            </a:fld>
            <a:endParaRPr lang="en-US"/>
          </a:p>
        </p:txBody>
      </p:sp>
    </p:spTree>
    <p:extLst>
      <p:ext uri="{BB962C8B-B14F-4D97-AF65-F5344CB8AC3E}">
        <p14:creationId xmlns:p14="http://schemas.microsoft.com/office/powerpoint/2010/main" val="2801928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 me walk you through a typical request:</a:t>
            </a:r>
            <a:endParaRPr lang="en-US"/>
          </a:p>
          <a:p>
            <a:pPr marL="285750" indent="-285750">
              <a:buFont typeface="Arial"/>
              <a:buChar char="•"/>
            </a:pPr>
            <a:r>
              <a:rPr lang="en-GB"/>
              <a:t>A user action in the browser triggers an HTTP call from our React components.</a:t>
            </a:r>
            <a:endParaRPr lang="en-US"/>
          </a:p>
          <a:p>
            <a:pPr marL="285750" indent="-285750">
              <a:buFont typeface="Arial"/>
              <a:buChar char="•"/>
            </a:pPr>
            <a:r>
              <a:rPr lang="en-GB"/>
              <a:t>Spring Boot receives that call, validates the input, applies any business logic, and interacts with the database through JPA.</a:t>
            </a:r>
            <a:endParaRPr lang="en-US"/>
          </a:p>
          <a:p>
            <a:pPr marL="285750" indent="-285750">
              <a:buFont typeface="Arial"/>
              <a:buChar char="•"/>
            </a:pPr>
            <a:r>
              <a:rPr lang="en-GB"/>
              <a:t>MySQL then either retrieves or persists data—everything flows back up through the same layers until the user sees the updated UI.</a:t>
            </a:r>
            <a:endParaRPr lang="en-US"/>
          </a:p>
          <a:p>
            <a:r>
              <a:rPr lang="en-GB"/>
              <a:t>This end‑to‑end flow keeps each layer focused on its specific responsibility</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875B346D-B091-C949-A096-BA6456612F59}" type="slidenum">
              <a:rPr lang="en-US" smtClean="0"/>
              <a:t>7</a:t>
            </a:fld>
            <a:endParaRPr lang="en-US"/>
          </a:p>
        </p:txBody>
      </p:sp>
    </p:spTree>
    <p:extLst>
      <p:ext uri="{BB962C8B-B14F-4D97-AF65-F5344CB8AC3E}">
        <p14:creationId xmlns:p14="http://schemas.microsoft.com/office/powerpoint/2010/main" val="2350018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Finally, three pillars of our system:</a:t>
            </a:r>
            <a:endParaRPr lang="en-US"/>
          </a:p>
          <a:p>
            <a:pPr marL="285750" indent="-285750">
              <a:buFont typeface="Symbol"/>
              <a:buChar char="•"/>
            </a:pPr>
            <a:r>
              <a:rPr lang="en-GB"/>
              <a:t>Interactive UI: Next.js handles initial rendering; React takes over for client‑side interactivity. Our components are modular and reusable, so adding new features is straightforward.</a:t>
            </a:r>
            <a:endParaRPr lang="en-US"/>
          </a:p>
          <a:p>
            <a:pPr marL="285750" indent="-285750">
              <a:buFont typeface="Symbol"/>
              <a:buChar char="•"/>
            </a:pPr>
            <a:r>
              <a:rPr lang="en-GB"/>
              <a:t>RESTful API: Spring Boot exposes secure endpoints for all CRUD operations. With dependency injection and JPA repositories, our code stays clean and testable.</a:t>
            </a:r>
            <a:endParaRPr lang="en-US"/>
          </a:p>
          <a:p>
            <a:pPr marL="285750" indent="-285750">
              <a:buFont typeface="Symbol"/>
              <a:buChar char="•"/>
            </a:pPr>
            <a:r>
              <a:rPr lang="en-GB"/>
              <a:t>Database Management: MySQL ensures data integrity with transactions and boosts query performance via indexing on key tables.</a:t>
            </a:r>
            <a:endParaRPr lang="en-US"/>
          </a:p>
          <a:p>
            <a:r>
              <a:rPr lang="en-GB"/>
              <a:t>Together, these elements give us a robust architecture ready to scale and adapt. That wraps up our Software Architecture.</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875B346D-B091-C949-A096-BA6456612F59}" type="slidenum">
              <a:rPr lang="en-US" smtClean="0"/>
              <a:t>8</a:t>
            </a:fld>
            <a:endParaRPr lang="en-US"/>
          </a:p>
        </p:txBody>
      </p:sp>
    </p:spTree>
    <p:extLst>
      <p:ext uri="{BB962C8B-B14F-4D97-AF65-F5344CB8AC3E}">
        <p14:creationId xmlns:p14="http://schemas.microsoft.com/office/powerpoint/2010/main" val="2620461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5B346D-B091-C949-A096-BA6456612F59}" type="slidenum">
              <a:rPr lang="en-US" smtClean="0"/>
              <a:t>26</a:t>
            </a:fld>
            <a:endParaRPr lang="en-US"/>
          </a:p>
        </p:txBody>
      </p:sp>
    </p:spTree>
    <p:extLst>
      <p:ext uri="{BB962C8B-B14F-4D97-AF65-F5344CB8AC3E}">
        <p14:creationId xmlns:p14="http://schemas.microsoft.com/office/powerpoint/2010/main" val="3143305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4/21/2025</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97580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4/21/2025</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25427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4/21/2025</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71722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4/21/2025</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248134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4/21/2025</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338725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4/21/2025</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503728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4/21/2025</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200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4/21/2025</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709356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4/21/2025</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109268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4/21/2025</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0450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4/21/2025</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6812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4/21/2025</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34660106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2"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F5A197-D7D4-734D-3A06-C053BC4E1C0F}"/>
              </a:ext>
            </a:extLst>
          </p:cNvPr>
          <p:cNvSpPr>
            <a:spLocks noGrp="1"/>
          </p:cNvSpPr>
          <p:nvPr>
            <p:ph type="ctrTitle"/>
          </p:nvPr>
        </p:nvSpPr>
        <p:spPr>
          <a:xfrm>
            <a:off x="5250422" y="987877"/>
            <a:ext cx="5916145" cy="1700819"/>
          </a:xfrm>
        </p:spPr>
        <p:txBody>
          <a:bodyPr anchor="b">
            <a:noAutofit/>
          </a:bodyPr>
          <a:lstStyle/>
          <a:p>
            <a:pPr algn="l"/>
            <a:r>
              <a:rPr lang="en-US" sz="5400">
                <a:solidFill>
                  <a:schemeClr val="bg1"/>
                </a:solidFill>
              </a:rPr>
              <a:t>Group 20 CW4 Presentation</a:t>
            </a:r>
          </a:p>
        </p:txBody>
      </p:sp>
      <p:sp>
        <p:nvSpPr>
          <p:cNvPr id="3" name="Subtitle 2">
            <a:extLst>
              <a:ext uri="{FF2B5EF4-FFF2-40B4-BE49-F238E27FC236}">
                <a16:creationId xmlns:a16="http://schemas.microsoft.com/office/drawing/2014/main" id="{ED85EC3A-DFE5-BF91-9B14-B1A84EAAE7F2}"/>
              </a:ext>
            </a:extLst>
          </p:cNvPr>
          <p:cNvSpPr>
            <a:spLocks noGrp="1"/>
          </p:cNvSpPr>
          <p:nvPr>
            <p:ph type="subTitle" idx="1"/>
          </p:nvPr>
        </p:nvSpPr>
        <p:spPr>
          <a:xfrm>
            <a:off x="5250422" y="3428480"/>
            <a:ext cx="5916145" cy="2931500"/>
          </a:xfrm>
        </p:spPr>
        <p:txBody>
          <a:bodyPr anchor="t">
            <a:normAutofit/>
          </a:bodyPr>
          <a:lstStyle/>
          <a:p>
            <a:pPr algn="l"/>
            <a:r>
              <a:rPr lang="en-US" sz="1400"/>
              <a:t>Presented By:</a:t>
            </a:r>
          </a:p>
          <a:p>
            <a:pPr marL="285750" indent="-285750" algn="l">
              <a:buFontTx/>
              <a:buChar char="-"/>
            </a:pPr>
            <a:r>
              <a:rPr lang="en-US" sz="1400"/>
              <a:t>Zain Altaf – mza16@student.le.ac.uk</a:t>
            </a:r>
          </a:p>
          <a:p>
            <a:pPr marL="285750" indent="-285750" algn="l">
              <a:buFont typeface="Arial"/>
              <a:buChar char="•"/>
            </a:pPr>
            <a:r>
              <a:rPr lang="en-US" sz="1400"/>
              <a:t>Sonny Powell – </a:t>
            </a:r>
            <a:r>
              <a:rPr lang="en-US" sz="1400">
                <a:ea typeface="+mn-lt"/>
                <a:cs typeface="+mn-lt"/>
              </a:rPr>
              <a:t>sp869@student.le.ac.uk</a:t>
            </a:r>
          </a:p>
          <a:p>
            <a:pPr marL="285750" indent="-285750" algn="l">
              <a:buFontTx/>
              <a:buChar char="-"/>
            </a:pPr>
            <a:r>
              <a:rPr lang="en-US" sz="1400"/>
              <a:t>Dan Dineen– dd264@student.le.ac.uk</a:t>
            </a:r>
          </a:p>
          <a:p>
            <a:pPr marL="285750" indent="-285750" algn="l">
              <a:buFontTx/>
              <a:buChar char="-"/>
            </a:pPr>
            <a:r>
              <a:rPr lang="en-US" sz="1400"/>
              <a:t>Justin Fung – jf376@student.le.ac.uk</a:t>
            </a:r>
          </a:p>
          <a:p>
            <a:pPr marL="285750" indent="-285750" algn="l">
              <a:buFontTx/>
              <a:buChar char="-"/>
            </a:pPr>
            <a:r>
              <a:rPr lang="en-US" sz="1400"/>
              <a:t>Ibrahim Shahid – is220@student.le.ac.uk</a:t>
            </a:r>
          </a:p>
          <a:p>
            <a:pPr marL="285750" indent="-285750" algn="l">
              <a:buFontTx/>
              <a:buChar char="-"/>
            </a:pPr>
            <a:r>
              <a:rPr lang="en-US" sz="1400"/>
              <a:t>Eren Can Arslan – eca22@student.le.ac.uk</a:t>
            </a:r>
          </a:p>
          <a:p>
            <a:pPr marL="285750" indent="-285750" algn="l">
              <a:buFontTx/>
              <a:buChar char="-"/>
            </a:pPr>
            <a:endParaRPr lang="en-US" sz="1400"/>
          </a:p>
          <a:p>
            <a:pPr marL="285750" indent="-285750" algn="l">
              <a:buFontTx/>
              <a:buChar char="-"/>
            </a:pPr>
            <a:endParaRPr lang="en-US" sz="1400"/>
          </a:p>
          <a:p>
            <a:pPr marL="285750" indent="-285750" algn="l">
              <a:buFontTx/>
              <a:buChar char="-"/>
            </a:pPr>
            <a:endParaRPr lang="en-US" sz="1400"/>
          </a:p>
        </p:txBody>
      </p:sp>
      <p:pic>
        <p:nvPicPr>
          <p:cNvPr id="4" name="Picture 3" descr="Network connection abstract against a white background">
            <a:extLst>
              <a:ext uri="{FF2B5EF4-FFF2-40B4-BE49-F238E27FC236}">
                <a16:creationId xmlns:a16="http://schemas.microsoft.com/office/drawing/2014/main" id="{7919AF71-B8D3-9196-6808-4108E09C6017}"/>
              </a:ext>
            </a:extLst>
          </p:cNvPr>
          <p:cNvPicPr>
            <a:picLocks noChangeAspect="1"/>
          </p:cNvPicPr>
          <p:nvPr/>
        </p:nvPicPr>
        <p:blipFill>
          <a:blip r:embed="rId2"/>
          <a:srcRect l="3307" r="51362" b="-1"/>
          <a:stretch/>
        </p:blipFill>
        <p:spPr>
          <a:xfrm>
            <a:off x="20" y="10"/>
            <a:ext cx="4657325" cy="6857990"/>
          </a:xfrm>
          <a:prstGeom prst="rect">
            <a:avLst/>
          </a:prstGeom>
        </p:spPr>
      </p:pic>
    </p:spTree>
    <p:extLst>
      <p:ext uri="{BB962C8B-B14F-4D97-AF65-F5344CB8AC3E}">
        <p14:creationId xmlns:p14="http://schemas.microsoft.com/office/powerpoint/2010/main" val="202806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6A50-B9D5-F3F8-06F2-1ED4080D6C66}"/>
              </a:ext>
            </a:extLst>
          </p:cNvPr>
          <p:cNvSpPr>
            <a:spLocks noGrp="1"/>
          </p:cNvSpPr>
          <p:nvPr>
            <p:ph type="title"/>
          </p:nvPr>
        </p:nvSpPr>
        <p:spPr/>
        <p:txBody>
          <a:bodyPr/>
          <a:lstStyle/>
          <a:p>
            <a:r>
              <a:rPr lang="en-US"/>
              <a:t>Tech stack – cont.</a:t>
            </a:r>
          </a:p>
        </p:txBody>
      </p:sp>
      <p:pic>
        <p:nvPicPr>
          <p:cNvPr id="4" name="Content Placeholder 3" descr="React Native - Wikipedia">
            <a:extLst>
              <a:ext uri="{FF2B5EF4-FFF2-40B4-BE49-F238E27FC236}">
                <a16:creationId xmlns:a16="http://schemas.microsoft.com/office/drawing/2014/main" id="{02617802-C483-0377-293E-E3ED4AF6936F}"/>
              </a:ext>
            </a:extLst>
          </p:cNvPr>
          <p:cNvPicPr>
            <a:picLocks noGrp="1" noChangeAspect="1"/>
          </p:cNvPicPr>
          <p:nvPr>
            <p:ph idx="1"/>
          </p:nvPr>
        </p:nvPicPr>
        <p:blipFill>
          <a:blip r:embed="rId2"/>
          <a:stretch>
            <a:fillRect/>
          </a:stretch>
        </p:blipFill>
        <p:spPr>
          <a:xfrm>
            <a:off x="2389222" y="2841626"/>
            <a:ext cx="1156729" cy="1027825"/>
          </a:xfrm>
        </p:spPr>
      </p:pic>
      <p:pic>
        <p:nvPicPr>
          <p:cNvPr id="5" name="Picture 4" descr="What's New in Next.js 13? 10 Picks of the Best Features">
            <a:extLst>
              <a:ext uri="{FF2B5EF4-FFF2-40B4-BE49-F238E27FC236}">
                <a16:creationId xmlns:a16="http://schemas.microsoft.com/office/drawing/2014/main" id="{F0A96791-0F42-2864-EED4-1DF8E80DF746}"/>
              </a:ext>
            </a:extLst>
          </p:cNvPr>
          <p:cNvPicPr>
            <a:picLocks noChangeAspect="1"/>
          </p:cNvPicPr>
          <p:nvPr/>
        </p:nvPicPr>
        <p:blipFill>
          <a:blip r:embed="rId3"/>
          <a:srcRect l="1351" r="338" b="-562"/>
          <a:stretch/>
        </p:blipFill>
        <p:spPr>
          <a:xfrm>
            <a:off x="4930230" y="2960765"/>
            <a:ext cx="1468866" cy="910215"/>
          </a:xfrm>
          <a:prstGeom prst="rect">
            <a:avLst/>
          </a:prstGeom>
        </p:spPr>
      </p:pic>
      <p:pic>
        <p:nvPicPr>
          <p:cNvPr id="7" name="Picture 6" descr="A logo with a blue bird&#10;&#10;AI-generated content may be incorrect.">
            <a:extLst>
              <a:ext uri="{FF2B5EF4-FFF2-40B4-BE49-F238E27FC236}">
                <a16:creationId xmlns:a16="http://schemas.microsoft.com/office/drawing/2014/main" id="{072461E1-412F-37CA-8F77-169DD38CA9E7}"/>
              </a:ext>
            </a:extLst>
          </p:cNvPr>
          <p:cNvPicPr>
            <a:picLocks noChangeAspect="1"/>
          </p:cNvPicPr>
          <p:nvPr/>
        </p:nvPicPr>
        <p:blipFill>
          <a:blip r:embed="rId4"/>
          <a:srcRect l="9016" t="35135" r="7377" b="34595"/>
          <a:stretch/>
        </p:blipFill>
        <p:spPr>
          <a:xfrm>
            <a:off x="6849242" y="5066861"/>
            <a:ext cx="2680144" cy="490486"/>
          </a:xfrm>
          <a:prstGeom prst="rect">
            <a:avLst/>
          </a:prstGeom>
        </p:spPr>
      </p:pic>
      <p:pic>
        <p:nvPicPr>
          <p:cNvPr id="8" name="Picture 7" descr="Exploring Spring Boot :Beginners Level - NashTech Blog">
            <a:extLst>
              <a:ext uri="{FF2B5EF4-FFF2-40B4-BE49-F238E27FC236}">
                <a16:creationId xmlns:a16="http://schemas.microsoft.com/office/drawing/2014/main" id="{DCCEDC83-AB4E-7569-6912-4AAC12F92BFE}"/>
              </a:ext>
            </a:extLst>
          </p:cNvPr>
          <p:cNvPicPr>
            <a:picLocks noChangeAspect="1"/>
          </p:cNvPicPr>
          <p:nvPr/>
        </p:nvPicPr>
        <p:blipFill>
          <a:blip r:embed="rId5"/>
          <a:stretch>
            <a:fillRect/>
          </a:stretch>
        </p:blipFill>
        <p:spPr>
          <a:xfrm>
            <a:off x="1912882" y="4592013"/>
            <a:ext cx="2743200" cy="1440180"/>
          </a:xfrm>
          <a:prstGeom prst="rect">
            <a:avLst/>
          </a:prstGeom>
        </p:spPr>
      </p:pic>
      <p:pic>
        <p:nvPicPr>
          <p:cNvPr id="9" name="Picture 8" descr="MySQL icon SVG Vector &amp; PNG Free Download | UXWing">
            <a:extLst>
              <a:ext uri="{FF2B5EF4-FFF2-40B4-BE49-F238E27FC236}">
                <a16:creationId xmlns:a16="http://schemas.microsoft.com/office/drawing/2014/main" id="{B9D8AF9A-0AB4-A0DF-6797-8BA9FDDD1C2E}"/>
              </a:ext>
            </a:extLst>
          </p:cNvPr>
          <p:cNvPicPr>
            <a:picLocks noChangeAspect="1"/>
          </p:cNvPicPr>
          <p:nvPr/>
        </p:nvPicPr>
        <p:blipFill>
          <a:blip r:embed="rId6"/>
          <a:srcRect l="-1744" t="-848" r="160" b="687"/>
          <a:stretch/>
        </p:blipFill>
        <p:spPr>
          <a:xfrm>
            <a:off x="7997496" y="2841350"/>
            <a:ext cx="1533012" cy="1032446"/>
          </a:xfrm>
          <a:prstGeom prst="rect">
            <a:avLst/>
          </a:prstGeom>
        </p:spPr>
      </p:pic>
    </p:spTree>
    <p:extLst>
      <p:ext uri="{BB962C8B-B14F-4D97-AF65-F5344CB8AC3E}">
        <p14:creationId xmlns:p14="http://schemas.microsoft.com/office/powerpoint/2010/main" val="2618892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5F4F7-DD37-4477-15AB-532454C8CB55}"/>
              </a:ext>
            </a:extLst>
          </p:cNvPr>
          <p:cNvSpPr>
            <a:spLocks noGrp="1"/>
          </p:cNvSpPr>
          <p:nvPr>
            <p:ph type="title"/>
          </p:nvPr>
        </p:nvSpPr>
        <p:spPr>
          <a:xfrm>
            <a:off x="960120" y="317814"/>
            <a:ext cx="10268712" cy="1700784"/>
          </a:xfrm>
        </p:spPr>
        <p:txBody>
          <a:bodyPr>
            <a:normAutofit/>
          </a:bodyPr>
          <a:lstStyle/>
          <a:p>
            <a:r>
              <a:rPr lang="en-GB"/>
              <a:t>Backend overview</a:t>
            </a:r>
            <a:endParaRPr lang="en-US"/>
          </a:p>
        </p:txBody>
      </p:sp>
      <p:pic>
        <p:nvPicPr>
          <p:cNvPr id="8" name="Content Placeholder 7" descr="A diagram of a service&#10;&#10;AI-generated content may be incorrect.">
            <a:extLst>
              <a:ext uri="{FF2B5EF4-FFF2-40B4-BE49-F238E27FC236}">
                <a16:creationId xmlns:a16="http://schemas.microsoft.com/office/drawing/2014/main" id="{CDFC771D-5A82-E171-EFE8-819E088F4DD2}"/>
              </a:ext>
            </a:extLst>
          </p:cNvPr>
          <p:cNvPicPr>
            <a:picLocks noGrp="1" noChangeAspect="1"/>
          </p:cNvPicPr>
          <p:nvPr>
            <p:ph idx="1"/>
          </p:nvPr>
        </p:nvPicPr>
        <p:blipFill>
          <a:blip r:embed="rId2"/>
          <a:stretch>
            <a:fillRect/>
          </a:stretch>
        </p:blipFill>
        <p:spPr>
          <a:xfrm>
            <a:off x="854412" y="2419661"/>
            <a:ext cx="10484506" cy="4271360"/>
          </a:xfrm>
        </p:spPr>
      </p:pic>
      <p:sp>
        <p:nvSpPr>
          <p:cNvPr id="3" name="Rectangle 2">
            <a:extLst>
              <a:ext uri="{FF2B5EF4-FFF2-40B4-BE49-F238E27FC236}">
                <a16:creationId xmlns:a16="http://schemas.microsoft.com/office/drawing/2014/main" id="{66491EE4-F541-47E8-E60A-1594FD88DC63}"/>
              </a:ext>
            </a:extLst>
          </p:cNvPr>
          <p:cNvSpPr/>
          <p:nvPr/>
        </p:nvSpPr>
        <p:spPr>
          <a:xfrm>
            <a:off x="3047932" y="5334839"/>
            <a:ext cx="1188953" cy="13481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B318BC8-F203-3332-E9A6-6E83DA8B8863}"/>
              </a:ext>
            </a:extLst>
          </p:cNvPr>
          <p:cNvSpPr/>
          <p:nvPr/>
        </p:nvSpPr>
        <p:spPr>
          <a:xfrm>
            <a:off x="4018403" y="6104027"/>
            <a:ext cx="718095" cy="3452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039E732-4114-80F5-75C1-7B7DCC249465}"/>
              </a:ext>
            </a:extLst>
          </p:cNvPr>
          <p:cNvSpPr/>
          <p:nvPr/>
        </p:nvSpPr>
        <p:spPr>
          <a:xfrm>
            <a:off x="5251261" y="5334838"/>
            <a:ext cx="1217708" cy="5429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42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E773-83DA-5DEB-A9DB-BCA9D73BD1BC}"/>
              </a:ext>
            </a:extLst>
          </p:cNvPr>
          <p:cNvSpPr>
            <a:spLocks noGrp="1"/>
          </p:cNvSpPr>
          <p:nvPr>
            <p:ph type="title"/>
          </p:nvPr>
        </p:nvSpPr>
        <p:spPr/>
        <p:txBody>
          <a:bodyPr/>
          <a:lstStyle/>
          <a:p>
            <a:r>
              <a:rPr lang="en-US"/>
              <a:t>Source code</a:t>
            </a:r>
          </a:p>
        </p:txBody>
      </p:sp>
      <p:pic>
        <p:nvPicPr>
          <p:cNvPr id="4" name="Content Placeholder 3" descr="A computer code with text on it&#10;&#10;AI-generated content may be incorrect.">
            <a:extLst>
              <a:ext uri="{FF2B5EF4-FFF2-40B4-BE49-F238E27FC236}">
                <a16:creationId xmlns:a16="http://schemas.microsoft.com/office/drawing/2014/main" id="{D78294F3-0FD7-F280-EA72-93F2E42D7C9A}"/>
              </a:ext>
            </a:extLst>
          </p:cNvPr>
          <p:cNvPicPr>
            <a:picLocks noGrp="1" noChangeAspect="1"/>
          </p:cNvPicPr>
          <p:nvPr>
            <p:ph idx="1"/>
          </p:nvPr>
        </p:nvPicPr>
        <p:blipFill>
          <a:blip r:embed="rId2"/>
          <a:stretch>
            <a:fillRect/>
          </a:stretch>
        </p:blipFill>
        <p:spPr>
          <a:xfrm>
            <a:off x="959310" y="2587752"/>
            <a:ext cx="5400539" cy="3593592"/>
          </a:xfrm>
        </p:spPr>
      </p:pic>
      <p:pic>
        <p:nvPicPr>
          <p:cNvPr id="5" name="Picture 4" descr="A computer screen shot of text&#10;&#10;AI-generated content may be incorrect.">
            <a:extLst>
              <a:ext uri="{FF2B5EF4-FFF2-40B4-BE49-F238E27FC236}">
                <a16:creationId xmlns:a16="http://schemas.microsoft.com/office/drawing/2014/main" id="{F723A4FE-427A-9A15-4999-E0D18460386B}"/>
              </a:ext>
            </a:extLst>
          </p:cNvPr>
          <p:cNvPicPr>
            <a:picLocks noChangeAspect="1"/>
          </p:cNvPicPr>
          <p:nvPr/>
        </p:nvPicPr>
        <p:blipFill>
          <a:blip r:embed="rId3"/>
          <a:stretch>
            <a:fillRect/>
          </a:stretch>
        </p:blipFill>
        <p:spPr>
          <a:xfrm>
            <a:off x="6468709" y="2588172"/>
            <a:ext cx="4758922" cy="3594629"/>
          </a:xfrm>
          <a:prstGeom prst="rect">
            <a:avLst/>
          </a:prstGeom>
        </p:spPr>
      </p:pic>
    </p:spTree>
    <p:extLst>
      <p:ext uri="{BB962C8B-B14F-4D97-AF65-F5344CB8AC3E}">
        <p14:creationId xmlns:p14="http://schemas.microsoft.com/office/powerpoint/2010/main" val="83992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service&#10;&#10;AI-generated content may be incorrect.">
            <a:extLst>
              <a:ext uri="{FF2B5EF4-FFF2-40B4-BE49-F238E27FC236}">
                <a16:creationId xmlns:a16="http://schemas.microsoft.com/office/drawing/2014/main" id="{ABAD7C62-7309-5AAD-A374-02D2B9BF5BA6}"/>
              </a:ext>
            </a:extLst>
          </p:cNvPr>
          <p:cNvPicPr>
            <a:picLocks noGrp="1" noChangeAspect="1"/>
          </p:cNvPicPr>
          <p:nvPr>
            <p:ph idx="1"/>
          </p:nvPr>
        </p:nvPicPr>
        <p:blipFill>
          <a:blip r:embed="rId2"/>
          <a:stretch>
            <a:fillRect/>
          </a:stretch>
        </p:blipFill>
        <p:spPr>
          <a:xfrm>
            <a:off x="643467" y="852678"/>
            <a:ext cx="10905066" cy="5152644"/>
          </a:xfrm>
          <a:prstGeom prst="rect">
            <a:avLst/>
          </a:prstGeom>
        </p:spPr>
      </p:pic>
    </p:spTree>
    <p:extLst>
      <p:ext uri="{BB962C8B-B14F-4D97-AF65-F5344CB8AC3E}">
        <p14:creationId xmlns:p14="http://schemas.microsoft.com/office/powerpoint/2010/main" val="298191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F065-F33B-9DEB-50AE-6A86525C198B}"/>
              </a:ext>
            </a:extLst>
          </p:cNvPr>
          <p:cNvSpPr>
            <a:spLocks noGrp="1"/>
          </p:cNvSpPr>
          <p:nvPr>
            <p:ph type="title"/>
          </p:nvPr>
        </p:nvSpPr>
        <p:spPr/>
        <p:txBody>
          <a:bodyPr/>
          <a:lstStyle/>
          <a:p>
            <a:r>
              <a:rPr lang="en-US"/>
              <a:t>Spring Security</a:t>
            </a:r>
          </a:p>
        </p:txBody>
      </p:sp>
      <p:pic>
        <p:nvPicPr>
          <p:cNvPr id="10" name="Content Placeholder 9" descr="A diagram of a security system&#10;&#10;AI-generated content may be incorrect.">
            <a:extLst>
              <a:ext uri="{FF2B5EF4-FFF2-40B4-BE49-F238E27FC236}">
                <a16:creationId xmlns:a16="http://schemas.microsoft.com/office/drawing/2014/main" id="{7017C41F-2535-EF13-CFB0-351D8935FB69}"/>
              </a:ext>
            </a:extLst>
          </p:cNvPr>
          <p:cNvPicPr>
            <a:picLocks noGrp="1" noChangeAspect="1"/>
          </p:cNvPicPr>
          <p:nvPr>
            <p:ph idx="1"/>
          </p:nvPr>
        </p:nvPicPr>
        <p:blipFill>
          <a:blip r:embed="rId2"/>
          <a:stretch>
            <a:fillRect/>
          </a:stretch>
        </p:blipFill>
        <p:spPr>
          <a:xfrm>
            <a:off x="1760" y="2753420"/>
            <a:ext cx="9124291" cy="3783395"/>
          </a:xfrm>
        </p:spPr>
      </p:pic>
      <p:pic>
        <p:nvPicPr>
          <p:cNvPr id="11" name="Picture 10" descr="Architecture :: Spring Security">
            <a:extLst>
              <a:ext uri="{FF2B5EF4-FFF2-40B4-BE49-F238E27FC236}">
                <a16:creationId xmlns:a16="http://schemas.microsoft.com/office/drawing/2014/main" id="{21A23A86-35AE-D166-FB20-424323570530}"/>
              </a:ext>
            </a:extLst>
          </p:cNvPr>
          <p:cNvPicPr>
            <a:picLocks noChangeAspect="1"/>
          </p:cNvPicPr>
          <p:nvPr/>
        </p:nvPicPr>
        <p:blipFill>
          <a:blip r:embed="rId3"/>
          <a:stretch>
            <a:fillRect/>
          </a:stretch>
        </p:blipFill>
        <p:spPr>
          <a:xfrm>
            <a:off x="8840805" y="3519848"/>
            <a:ext cx="3059714" cy="2249980"/>
          </a:xfrm>
          <a:prstGeom prst="rect">
            <a:avLst/>
          </a:prstGeom>
        </p:spPr>
      </p:pic>
      <p:sp>
        <p:nvSpPr>
          <p:cNvPr id="15" name="TextBox 14">
            <a:extLst>
              <a:ext uri="{FF2B5EF4-FFF2-40B4-BE49-F238E27FC236}">
                <a16:creationId xmlns:a16="http://schemas.microsoft.com/office/drawing/2014/main" id="{7A09E432-39EB-B992-2308-658B3CF5DAD1}"/>
              </a:ext>
            </a:extLst>
          </p:cNvPr>
          <p:cNvSpPr txBox="1"/>
          <p:nvPr/>
        </p:nvSpPr>
        <p:spPr>
          <a:xfrm>
            <a:off x="758" y="6536519"/>
            <a:ext cx="36227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t>Wensen</a:t>
            </a:r>
            <a:r>
              <a:rPr lang="en-US" sz="1200"/>
              <a:t> Ma, Understanding Spring Security, 2024</a:t>
            </a:r>
          </a:p>
        </p:txBody>
      </p:sp>
      <p:sp>
        <p:nvSpPr>
          <p:cNvPr id="16" name="TextBox 15">
            <a:extLst>
              <a:ext uri="{FF2B5EF4-FFF2-40B4-BE49-F238E27FC236}">
                <a16:creationId xmlns:a16="http://schemas.microsoft.com/office/drawing/2014/main" id="{33A6CD5E-18EA-8E92-C1A9-0448E862D328}"/>
              </a:ext>
            </a:extLst>
          </p:cNvPr>
          <p:cNvSpPr txBox="1"/>
          <p:nvPr/>
        </p:nvSpPr>
        <p:spPr>
          <a:xfrm>
            <a:off x="9247116" y="5770727"/>
            <a:ext cx="26522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Spring Security documentation, 2024</a:t>
            </a:r>
          </a:p>
        </p:txBody>
      </p:sp>
    </p:spTree>
    <p:extLst>
      <p:ext uri="{BB962C8B-B14F-4D97-AF65-F5344CB8AC3E}">
        <p14:creationId xmlns:p14="http://schemas.microsoft.com/office/powerpoint/2010/main" val="392979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9B9569-7F8C-3EE1-3AFF-32260416A427}"/>
            </a:ext>
          </a:extLst>
        </p:cNvPr>
        <p:cNvGrpSpPr/>
        <p:nvPr/>
      </p:nvGrpSpPr>
      <p:grpSpPr>
        <a:xfrm>
          <a:off x="0" y="0"/>
          <a:ext cx="0" cy="0"/>
          <a:chOff x="0" y="0"/>
          <a:chExt cx="0" cy="0"/>
        </a:xfrm>
      </p:grpSpPr>
      <p:sp>
        <p:nvSpPr>
          <p:cNvPr id="1035" name="Rectangle 1034">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7" name="Rectangle 1036">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9" name="Rectangle 1038">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3105423"/>
            <a:ext cx="12188952" cy="2261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B05B65-ED72-4E68-4444-36F60216BA2A}"/>
              </a:ext>
            </a:extLst>
          </p:cNvPr>
          <p:cNvSpPr>
            <a:spLocks noGrp="1"/>
          </p:cNvSpPr>
          <p:nvPr>
            <p:ph type="title"/>
          </p:nvPr>
        </p:nvSpPr>
        <p:spPr>
          <a:xfrm>
            <a:off x="960121" y="3340825"/>
            <a:ext cx="10588412" cy="1730829"/>
          </a:xfrm>
        </p:spPr>
        <p:txBody>
          <a:bodyPr vert="horz" lIns="91440" tIns="45720" rIns="91440" bIns="45720" rtlCol="0" anchor="ctr">
            <a:normAutofit/>
          </a:bodyPr>
          <a:lstStyle/>
          <a:p>
            <a:r>
              <a:rPr lang="en-US" sz="8100"/>
              <a:t>Team Communication</a:t>
            </a:r>
          </a:p>
        </p:txBody>
      </p:sp>
      <p:pic>
        <p:nvPicPr>
          <p:cNvPr id="1026" name="Picture 2" descr="A black and white cube with a letter n&#10;&#10;AI-generated content may be incorrect.">
            <a:extLst>
              <a:ext uri="{FF2B5EF4-FFF2-40B4-BE49-F238E27FC236}">
                <a16:creationId xmlns:a16="http://schemas.microsoft.com/office/drawing/2014/main" id="{E0A19B39-A163-CDBC-B8E4-4E4E578AEA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16788" y="638176"/>
            <a:ext cx="2007156" cy="20071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Lab Logos and Brand Assets | GitLab">
            <a:extLst>
              <a:ext uri="{FF2B5EF4-FFF2-40B4-BE49-F238E27FC236}">
                <a16:creationId xmlns:a16="http://schemas.microsoft.com/office/drawing/2014/main" id="{C68D84F9-6385-4AC4-CDE9-DE0C4A4913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82314" y="638176"/>
            <a:ext cx="2184532" cy="20071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scord logo, Discord icon, Discord symbol free vector 19493250 Vector Art  at Vecteezy">
            <a:extLst>
              <a:ext uri="{FF2B5EF4-FFF2-40B4-BE49-F238E27FC236}">
                <a16:creationId xmlns:a16="http://schemas.microsoft.com/office/drawing/2014/main" id="{EF330175-1718-D475-0B66-9751D9D5AF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98" t="17778" r="17421" b="17698"/>
          <a:stretch/>
        </p:blipFill>
        <p:spPr bwMode="auto">
          <a:xfrm>
            <a:off x="8717377" y="638176"/>
            <a:ext cx="2018261" cy="200715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D6EBB8D-B3D6-95AF-6E3C-569550B31FC6}"/>
              </a:ext>
            </a:extLst>
          </p:cNvPr>
          <p:cNvSpPr txBox="1">
            <a:spLocks/>
          </p:cNvSpPr>
          <p:nvPr/>
        </p:nvSpPr>
        <p:spPr>
          <a:xfrm>
            <a:off x="960121" y="5581792"/>
            <a:ext cx="5784628" cy="10108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sz="2400">
                <a:solidFill>
                  <a:schemeClr val="tx1"/>
                </a:solidFill>
              </a:rPr>
              <a:t>Zain Altaf – mza16@student.le.ac.uk</a:t>
            </a:r>
          </a:p>
        </p:txBody>
      </p:sp>
      <p:sp>
        <p:nvSpPr>
          <p:cNvPr id="3" name="Title 1">
            <a:extLst>
              <a:ext uri="{FF2B5EF4-FFF2-40B4-BE49-F238E27FC236}">
                <a16:creationId xmlns:a16="http://schemas.microsoft.com/office/drawing/2014/main" id="{DA52A954-53FA-2E23-CB21-157437D24A51}"/>
              </a:ext>
            </a:extLst>
          </p:cNvPr>
          <p:cNvSpPr txBox="1">
            <a:spLocks/>
          </p:cNvSpPr>
          <p:nvPr/>
        </p:nvSpPr>
        <p:spPr>
          <a:xfrm>
            <a:off x="1788109" y="2385468"/>
            <a:ext cx="1264513" cy="10108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sz="2400">
                <a:solidFill>
                  <a:schemeClr val="tx1"/>
                </a:solidFill>
              </a:rPr>
              <a:t>Notion</a:t>
            </a:r>
          </a:p>
        </p:txBody>
      </p:sp>
      <p:sp>
        <p:nvSpPr>
          <p:cNvPr id="5" name="Title 1">
            <a:extLst>
              <a:ext uri="{FF2B5EF4-FFF2-40B4-BE49-F238E27FC236}">
                <a16:creationId xmlns:a16="http://schemas.microsoft.com/office/drawing/2014/main" id="{75FC5F7D-2A00-612E-8AA4-BF8C852D40B5}"/>
              </a:ext>
            </a:extLst>
          </p:cNvPr>
          <p:cNvSpPr txBox="1">
            <a:spLocks/>
          </p:cNvSpPr>
          <p:nvPr/>
        </p:nvSpPr>
        <p:spPr>
          <a:xfrm>
            <a:off x="5591048" y="2354413"/>
            <a:ext cx="1264513" cy="10108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sz="2400">
                <a:solidFill>
                  <a:schemeClr val="tx1"/>
                </a:solidFill>
              </a:rPr>
              <a:t>Gitlab</a:t>
            </a:r>
          </a:p>
        </p:txBody>
      </p:sp>
      <p:sp>
        <p:nvSpPr>
          <p:cNvPr id="6" name="Title 1">
            <a:extLst>
              <a:ext uri="{FF2B5EF4-FFF2-40B4-BE49-F238E27FC236}">
                <a16:creationId xmlns:a16="http://schemas.microsoft.com/office/drawing/2014/main" id="{4E01F438-FFC8-4C58-A94F-FBEB90D21EC6}"/>
              </a:ext>
            </a:extLst>
          </p:cNvPr>
          <p:cNvSpPr txBox="1">
            <a:spLocks/>
          </p:cNvSpPr>
          <p:nvPr/>
        </p:nvSpPr>
        <p:spPr>
          <a:xfrm>
            <a:off x="9022665" y="2385467"/>
            <a:ext cx="1454007" cy="10108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sz="2400">
                <a:solidFill>
                  <a:schemeClr val="tx1"/>
                </a:solidFill>
              </a:rPr>
              <a:t>Discord</a:t>
            </a:r>
          </a:p>
        </p:txBody>
      </p:sp>
    </p:spTree>
    <p:extLst>
      <p:ext uri="{BB962C8B-B14F-4D97-AF65-F5344CB8AC3E}">
        <p14:creationId xmlns:p14="http://schemas.microsoft.com/office/powerpoint/2010/main" val="31595727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B27C4E-813A-E8C7-0170-BA9085A554F6}"/>
            </a:ext>
          </a:extLst>
        </p:cNvPr>
        <p:cNvGrpSpPr/>
        <p:nvPr/>
      </p:nvGrpSpPr>
      <p:grpSpPr>
        <a:xfrm>
          <a:off x="0" y="0"/>
          <a:ext cx="0" cy="0"/>
          <a:chOff x="0" y="0"/>
          <a:chExt cx="0" cy="0"/>
        </a:xfrm>
      </p:grpSpPr>
      <p:sp>
        <p:nvSpPr>
          <p:cNvPr id="1059" name="Rectangle 105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1" name="Rectangle 106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0467D9A-ABB0-4506-3324-8F4AFE89B987}"/>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7200"/>
              <a:t>Discord Communication</a:t>
            </a:r>
          </a:p>
        </p:txBody>
      </p:sp>
      <p:pic>
        <p:nvPicPr>
          <p:cNvPr id="2" name="Picture 1" descr="A screenshot of a black screen&#10;&#10;AI-generated content may be incorrect.">
            <a:extLst>
              <a:ext uri="{FF2B5EF4-FFF2-40B4-BE49-F238E27FC236}">
                <a16:creationId xmlns:a16="http://schemas.microsoft.com/office/drawing/2014/main" id="{4E560DFA-5BF7-8911-3E7F-07F14AE2981C}"/>
              </a:ext>
            </a:extLst>
          </p:cNvPr>
          <p:cNvPicPr>
            <a:picLocks noChangeAspect="1"/>
          </p:cNvPicPr>
          <p:nvPr/>
        </p:nvPicPr>
        <p:blipFill>
          <a:blip r:embed="rId2"/>
          <a:stretch>
            <a:fillRect/>
          </a:stretch>
        </p:blipFill>
        <p:spPr>
          <a:xfrm>
            <a:off x="1786807" y="639575"/>
            <a:ext cx="3194469" cy="3082663"/>
          </a:xfrm>
          <a:prstGeom prst="rect">
            <a:avLst/>
          </a:prstGeom>
        </p:spPr>
      </p:pic>
      <p:pic>
        <p:nvPicPr>
          <p:cNvPr id="3" name="Picture 2" descr="A screenshot of a phone&#10;&#10;AI-generated content may be incorrect.">
            <a:extLst>
              <a:ext uri="{FF2B5EF4-FFF2-40B4-BE49-F238E27FC236}">
                <a16:creationId xmlns:a16="http://schemas.microsoft.com/office/drawing/2014/main" id="{19F42C41-81CF-BADE-6D12-F3510C392483}"/>
              </a:ext>
            </a:extLst>
          </p:cNvPr>
          <p:cNvPicPr>
            <a:picLocks noChangeAspect="1"/>
          </p:cNvPicPr>
          <p:nvPr/>
        </p:nvPicPr>
        <p:blipFill>
          <a:blip r:embed="rId3"/>
          <a:stretch>
            <a:fillRect/>
          </a:stretch>
        </p:blipFill>
        <p:spPr>
          <a:xfrm>
            <a:off x="6338316" y="810256"/>
            <a:ext cx="4939284" cy="2741302"/>
          </a:xfrm>
          <a:prstGeom prst="rect">
            <a:avLst/>
          </a:prstGeom>
        </p:spPr>
      </p:pic>
    </p:spTree>
    <p:extLst>
      <p:ext uri="{BB962C8B-B14F-4D97-AF65-F5344CB8AC3E}">
        <p14:creationId xmlns:p14="http://schemas.microsoft.com/office/powerpoint/2010/main" val="2325275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E547DB-625A-77C2-D1E2-B3B6C27B1FC2}"/>
            </a:ext>
          </a:extLst>
        </p:cNvPr>
        <p:cNvGrpSpPr/>
        <p:nvPr/>
      </p:nvGrpSpPr>
      <p:grpSpPr>
        <a:xfrm>
          <a:off x="0" y="0"/>
          <a:ext cx="0" cy="0"/>
          <a:chOff x="0" y="0"/>
          <a:chExt cx="0" cy="0"/>
        </a:xfrm>
      </p:grpSpPr>
      <p:sp>
        <p:nvSpPr>
          <p:cNvPr id="1046" name="Rectangle 1045">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8" name="Rectangle 1047">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a:extLst>
              <a:ext uri="{FF2B5EF4-FFF2-40B4-BE49-F238E27FC236}">
                <a16:creationId xmlns:a16="http://schemas.microsoft.com/office/drawing/2014/main" id="{B5AC930B-6711-9D4D-B00F-44A9C6D8631F}"/>
              </a:ext>
            </a:extLst>
          </p:cNvPr>
          <p:cNvPicPr>
            <a:picLocks noChangeAspect="1"/>
          </p:cNvPicPr>
          <p:nvPr/>
        </p:nvPicPr>
        <p:blipFill>
          <a:blip r:embed="rId2"/>
          <a:srcRect b="20495"/>
          <a:stretch/>
        </p:blipFill>
        <p:spPr>
          <a:xfrm>
            <a:off x="20" y="10"/>
            <a:ext cx="12191980" cy="6857990"/>
          </a:xfrm>
          <a:prstGeom prst="rect">
            <a:avLst/>
          </a:prstGeom>
        </p:spPr>
      </p:pic>
      <p:sp>
        <p:nvSpPr>
          <p:cNvPr id="1050" name="Rectangle 1049">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77015" y="1939445"/>
            <a:ext cx="6114985" cy="229832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C36D1A1-9261-68E4-5220-E173C60F5ADC}"/>
              </a:ext>
            </a:extLst>
          </p:cNvPr>
          <p:cNvSpPr>
            <a:spLocks noGrp="1"/>
          </p:cNvSpPr>
          <p:nvPr>
            <p:ph type="title"/>
          </p:nvPr>
        </p:nvSpPr>
        <p:spPr>
          <a:xfrm>
            <a:off x="6561647" y="2100845"/>
            <a:ext cx="4953262" cy="1975527"/>
          </a:xfrm>
        </p:spPr>
        <p:txBody>
          <a:bodyPr vert="horz" lIns="91440" tIns="45720" rIns="91440" bIns="45720" rtlCol="0" anchor="ctr">
            <a:normAutofit/>
          </a:bodyPr>
          <a:lstStyle/>
          <a:p>
            <a:r>
              <a:rPr lang="en-US" sz="5400">
                <a:solidFill>
                  <a:schemeClr val="tx1"/>
                </a:solidFill>
              </a:rPr>
              <a:t>Task Management</a:t>
            </a:r>
          </a:p>
        </p:txBody>
      </p:sp>
      <p:sp>
        <p:nvSpPr>
          <p:cNvPr id="1052" name="Rectangle 1051">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77015" y="4237771"/>
            <a:ext cx="6114982" cy="809351"/>
          </a:xfrm>
          <a:prstGeom prst="rect">
            <a:avLst/>
          </a:prstGeom>
          <a:solidFill>
            <a:schemeClr val="tx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573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0E9950-B28E-6947-EC83-03D895AF5FFF}"/>
            </a:ext>
          </a:extLst>
        </p:cNvPr>
        <p:cNvGrpSpPr/>
        <p:nvPr/>
      </p:nvGrpSpPr>
      <p:grpSpPr>
        <a:xfrm>
          <a:off x="0" y="0"/>
          <a:ext cx="0" cy="0"/>
          <a:chOff x="0" y="0"/>
          <a:chExt cx="0" cy="0"/>
        </a:xfrm>
      </p:grpSpPr>
      <p:sp>
        <p:nvSpPr>
          <p:cNvPr id="1052" name="Rectangle 1051">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3" name="Rectangle 1052">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2D5934E0-6759-9E01-C4EB-474ED738F417}"/>
              </a:ext>
            </a:extLst>
          </p:cNvPr>
          <p:cNvPicPr>
            <a:picLocks noChangeAspect="1"/>
          </p:cNvPicPr>
          <p:nvPr/>
        </p:nvPicPr>
        <p:blipFill>
          <a:blip r:embed="rId2"/>
          <a:srcRect b="22414"/>
          <a:stretch/>
        </p:blipFill>
        <p:spPr>
          <a:xfrm>
            <a:off x="20" y="10"/>
            <a:ext cx="12191980" cy="6857990"/>
          </a:xfrm>
          <a:prstGeom prst="rect">
            <a:avLst/>
          </a:prstGeom>
        </p:spPr>
      </p:pic>
      <p:sp>
        <p:nvSpPr>
          <p:cNvPr id="1054" name="Rectangle 1053">
            <a:extLst>
              <a:ext uri="{FF2B5EF4-FFF2-40B4-BE49-F238E27FC236}">
                <a16:creationId xmlns:a16="http://schemas.microsoft.com/office/drawing/2014/main" id="{5816E978-1809-4EE5-9DFC-90ECA301A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11A6126-39DF-72DE-1023-79F8825424D2}"/>
              </a:ext>
            </a:extLst>
          </p:cNvPr>
          <p:cNvSpPr>
            <a:spLocks noGrp="1"/>
          </p:cNvSpPr>
          <p:nvPr>
            <p:ph type="title"/>
          </p:nvPr>
        </p:nvSpPr>
        <p:spPr>
          <a:xfrm>
            <a:off x="960120" y="3681454"/>
            <a:ext cx="10268712" cy="1550896"/>
          </a:xfrm>
        </p:spPr>
        <p:txBody>
          <a:bodyPr vert="horz" lIns="91440" tIns="45720" rIns="91440" bIns="45720" rtlCol="0" anchor="b">
            <a:normAutofit/>
          </a:bodyPr>
          <a:lstStyle/>
          <a:p>
            <a:pPr algn="ctr"/>
            <a:r>
              <a:rPr lang="en-US" sz="8800">
                <a:solidFill>
                  <a:srgbClr val="FFFFFF"/>
                </a:solidFill>
              </a:rPr>
              <a:t>Scrum Board</a:t>
            </a:r>
          </a:p>
        </p:txBody>
      </p:sp>
    </p:spTree>
    <p:extLst>
      <p:ext uri="{BB962C8B-B14F-4D97-AF65-F5344CB8AC3E}">
        <p14:creationId xmlns:p14="http://schemas.microsoft.com/office/powerpoint/2010/main" val="114332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14D7B2-C599-EECB-03B4-58C5BFA19624}"/>
            </a:ext>
          </a:extLst>
        </p:cNvPr>
        <p:cNvGrpSpPr/>
        <p:nvPr/>
      </p:nvGrpSpPr>
      <p:grpSpPr>
        <a:xfrm>
          <a:off x="0" y="0"/>
          <a:ext cx="0" cy="0"/>
          <a:chOff x="0" y="0"/>
          <a:chExt cx="0" cy="0"/>
        </a:xfrm>
      </p:grpSpPr>
      <p:sp>
        <p:nvSpPr>
          <p:cNvPr id="1046" name="Rectangle 1045">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8" name="Rectangle 1047">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205BB74C-33FB-4335-8808-49E247F7B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1225106"/>
            <a:ext cx="8132066" cy="3788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51F6E-4BA2-9DCC-97BA-1262C8EBF6D3}"/>
              </a:ext>
            </a:extLst>
          </p:cNvPr>
          <p:cNvSpPr>
            <a:spLocks noGrp="1"/>
          </p:cNvSpPr>
          <p:nvPr>
            <p:ph type="title"/>
          </p:nvPr>
        </p:nvSpPr>
        <p:spPr>
          <a:xfrm>
            <a:off x="4683082" y="1307750"/>
            <a:ext cx="6406559" cy="2688020"/>
          </a:xfrm>
        </p:spPr>
        <p:txBody>
          <a:bodyPr vert="horz" lIns="91440" tIns="45720" rIns="91440" bIns="45720" rtlCol="0" anchor="b">
            <a:normAutofit/>
          </a:bodyPr>
          <a:lstStyle/>
          <a:p>
            <a:pPr algn="ctr"/>
            <a:r>
              <a:rPr lang="en-US" sz="6800"/>
              <a:t>Communication Learnings</a:t>
            </a:r>
          </a:p>
        </p:txBody>
      </p:sp>
      <p:pic>
        <p:nvPicPr>
          <p:cNvPr id="1026" name="Picture 2" descr="A black and white cube with a letter n&#10;&#10;AI-generated content may be incorrect.">
            <a:extLst>
              <a:ext uri="{FF2B5EF4-FFF2-40B4-BE49-F238E27FC236}">
                <a16:creationId xmlns:a16="http://schemas.microsoft.com/office/drawing/2014/main" id="{71EC0C42-A034-5253-5950-49BE7B7CA2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1877" y="506847"/>
            <a:ext cx="1733613" cy="17336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Lab Logos and Brand Assets | GitLab">
            <a:extLst>
              <a:ext uri="{FF2B5EF4-FFF2-40B4-BE49-F238E27FC236}">
                <a16:creationId xmlns:a16="http://schemas.microsoft.com/office/drawing/2014/main" id="{03099672-9371-0FBE-80EA-D84F549E84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84937" y="2560320"/>
            <a:ext cx="1886816" cy="17336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scord logo, Discord icon, Discord symbol free vector 19493250 Vector Art  at Vecteezy">
            <a:extLst>
              <a:ext uri="{FF2B5EF4-FFF2-40B4-BE49-F238E27FC236}">
                <a16:creationId xmlns:a16="http://schemas.microsoft.com/office/drawing/2014/main" id="{B8799DF0-2840-2C59-6468-EA1E1636B8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98" t="17778" r="17421" b="17698"/>
          <a:stretch/>
        </p:blipFill>
        <p:spPr bwMode="auto">
          <a:xfrm>
            <a:off x="1252493" y="4613793"/>
            <a:ext cx="1746972" cy="173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96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BB74C-33FB-4335-8808-49E247F7B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225106"/>
            <a:ext cx="12192000" cy="3788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2DEBE-63B0-27C0-3D21-60F569002711}"/>
              </a:ext>
            </a:extLst>
          </p:cNvPr>
          <p:cNvSpPr>
            <a:spLocks noGrp="1"/>
          </p:cNvSpPr>
          <p:nvPr>
            <p:ph type="title"/>
          </p:nvPr>
        </p:nvSpPr>
        <p:spPr>
          <a:xfrm>
            <a:off x="960120" y="1841412"/>
            <a:ext cx="10268712" cy="2688020"/>
          </a:xfrm>
        </p:spPr>
        <p:txBody>
          <a:bodyPr vert="horz" lIns="91440" tIns="45720" rIns="91440" bIns="45720" rtlCol="0" anchor="ctr">
            <a:normAutofit/>
          </a:bodyPr>
          <a:lstStyle/>
          <a:p>
            <a:r>
              <a:rPr lang="en-US" sz="8800"/>
              <a:t>Purpose of the Project</a:t>
            </a:r>
          </a:p>
        </p:txBody>
      </p:sp>
      <p:sp>
        <p:nvSpPr>
          <p:cNvPr id="5" name="Title 1">
            <a:extLst>
              <a:ext uri="{FF2B5EF4-FFF2-40B4-BE49-F238E27FC236}">
                <a16:creationId xmlns:a16="http://schemas.microsoft.com/office/drawing/2014/main" id="{9F5A6424-DA7C-00B1-BE93-0DC9FE8225A3}"/>
              </a:ext>
            </a:extLst>
          </p:cNvPr>
          <p:cNvSpPr txBox="1">
            <a:spLocks/>
          </p:cNvSpPr>
          <p:nvPr/>
        </p:nvSpPr>
        <p:spPr>
          <a:xfrm>
            <a:off x="1675856" y="2942350"/>
            <a:ext cx="10268712" cy="2688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endParaRPr lang="en-US" sz="8800"/>
          </a:p>
        </p:txBody>
      </p:sp>
      <p:sp>
        <p:nvSpPr>
          <p:cNvPr id="6" name="Title 1">
            <a:extLst>
              <a:ext uri="{FF2B5EF4-FFF2-40B4-BE49-F238E27FC236}">
                <a16:creationId xmlns:a16="http://schemas.microsoft.com/office/drawing/2014/main" id="{0E1B3F35-2B07-0AE8-7C2E-DE63EDD1F7CB}"/>
              </a:ext>
            </a:extLst>
          </p:cNvPr>
          <p:cNvSpPr txBox="1">
            <a:spLocks/>
          </p:cNvSpPr>
          <p:nvPr/>
        </p:nvSpPr>
        <p:spPr>
          <a:xfrm>
            <a:off x="960120" y="5454600"/>
            <a:ext cx="7758085" cy="962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sz="2400">
                <a:solidFill>
                  <a:schemeClr val="tx1"/>
                </a:solidFill>
              </a:rPr>
              <a:t>Sonny – </a:t>
            </a:r>
            <a:r>
              <a:rPr lang="en-US" sz="2400">
                <a:solidFill>
                  <a:schemeClr val="tx1"/>
                </a:solidFill>
                <a:latin typeface="Franklin Gothic Demi Cond"/>
              </a:rPr>
              <a:t>SP869@student.le.ac.uk</a:t>
            </a:r>
            <a:endParaRPr lang="en-US" sz="1400">
              <a:solidFill>
                <a:schemeClr val="tx1"/>
              </a:solidFill>
              <a:latin typeface="Franklin Gothic Medium"/>
            </a:endParaRPr>
          </a:p>
        </p:txBody>
      </p:sp>
    </p:spTree>
    <p:extLst>
      <p:ext uri="{BB962C8B-B14F-4D97-AF65-F5344CB8AC3E}">
        <p14:creationId xmlns:p14="http://schemas.microsoft.com/office/powerpoint/2010/main" val="115455775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64C0AA-65A4-3C0E-17D2-226878633003}"/>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D4C161B-40C3-41EF-9FD2-237AA4A27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64989"/>
            <a:ext cx="12192000" cy="3952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1797B9-8711-625F-7704-8847C9E1E34A}"/>
              </a:ext>
            </a:extLst>
          </p:cNvPr>
          <p:cNvSpPr>
            <a:spLocks noGrp="1"/>
          </p:cNvSpPr>
          <p:nvPr>
            <p:ph type="title"/>
          </p:nvPr>
        </p:nvSpPr>
        <p:spPr>
          <a:xfrm>
            <a:off x="960120" y="2897073"/>
            <a:ext cx="10268712" cy="2688020"/>
          </a:xfrm>
        </p:spPr>
        <p:txBody>
          <a:bodyPr vert="horz" lIns="91440" tIns="45720" rIns="91440" bIns="45720" rtlCol="0" anchor="ctr">
            <a:normAutofit/>
          </a:bodyPr>
          <a:lstStyle/>
          <a:p>
            <a:r>
              <a:rPr lang="en-US" sz="8800"/>
              <a:t>Non-Technical Learnings</a:t>
            </a:r>
          </a:p>
        </p:txBody>
      </p:sp>
      <p:sp>
        <p:nvSpPr>
          <p:cNvPr id="3" name="Title 1">
            <a:extLst>
              <a:ext uri="{FF2B5EF4-FFF2-40B4-BE49-F238E27FC236}">
                <a16:creationId xmlns:a16="http://schemas.microsoft.com/office/drawing/2014/main" id="{A20C31B4-37E3-8564-DB9A-FA991E6635F0}"/>
              </a:ext>
            </a:extLst>
          </p:cNvPr>
          <p:cNvSpPr txBox="1">
            <a:spLocks/>
          </p:cNvSpPr>
          <p:nvPr/>
        </p:nvSpPr>
        <p:spPr>
          <a:xfrm>
            <a:off x="8140720" y="4918164"/>
            <a:ext cx="3787301" cy="9829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sz="2400"/>
              <a:t>Ibrahim – is220@student.le.ac.uk</a:t>
            </a:r>
          </a:p>
        </p:txBody>
      </p:sp>
    </p:spTree>
    <p:extLst>
      <p:ext uri="{BB962C8B-B14F-4D97-AF65-F5344CB8AC3E}">
        <p14:creationId xmlns:p14="http://schemas.microsoft.com/office/powerpoint/2010/main" val="4264196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F5E08-843F-A7A8-C53F-516EE054C70F}"/>
              </a:ext>
            </a:extLst>
          </p:cNvPr>
          <p:cNvSpPr>
            <a:spLocks noGrp="1"/>
          </p:cNvSpPr>
          <p:nvPr>
            <p:ph type="title"/>
          </p:nvPr>
        </p:nvSpPr>
        <p:spPr>
          <a:xfrm>
            <a:off x="296410" y="378823"/>
            <a:ext cx="5164765" cy="2270760"/>
          </a:xfrm>
        </p:spPr>
        <p:txBody>
          <a:bodyPr>
            <a:normAutofit/>
          </a:bodyPr>
          <a:lstStyle/>
          <a:p>
            <a:r>
              <a:rPr lang="en-US" sz="3600">
                <a:ea typeface="+mj-lt"/>
                <a:cs typeface="+mj-lt"/>
              </a:rPr>
              <a:t>Unexpected Challenge: </a:t>
            </a:r>
            <a:r>
              <a:rPr lang="en-US" sz="3600">
                <a:solidFill>
                  <a:srgbClr val="C00000"/>
                </a:solidFill>
                <a:ea typeface="+mj-lt"/>
                <a:cs typeface="+mj-lt"/>
              </a:rPr>
              <a:t>Balancing Academics</a:t>
            </a:r>
            <a:endParaRPr lang="en-US" sz="3600">
              <a:solidFill>
                <a:srgbClr val="FF0000"/>
              </a:solidFill>
            </a:endParaRPr>
          </a:p>
        </p:txBody>
      </p:sp>
      <p:sp>
        <p:nvSpPr>
          <p:cNvPr id="3" name="Content Placeholder 2">
            <a:extLst>
              <a:ext uri="{FF2B5EF4-FFF2-40B4-BE49-F238E27FC236}">
                <a16:creationId xmlns:a16="http://schemas.microsoft.com/office/drawing/2014/main" id="{383B0779-2767-63C5-017F-7CCB9AFDD75C}"/>
              </a:ext>
            </a:extLst>
          </p:cNvPr>
          <p:cNvSpPr>
            <a:spLocks noGrp="1"/>
          </p:cNvSpPr>
          <p:nvPr>
            <p:ph idx="1"/>
          </p:nvPr>
        </p:nvSpPr>
        <p:spPr>
          <a:xfrm>
            <a:off x="630924" y="2649207"/>
            <a:ext cx="4490439" cy="3841055"/>
          </a:xfrm>
        </p:spPr>
        <p:txBody>
          <a:bodyPr vert="horz" lIns="91440" tIns="45720" rIns="91440" bIns="45720" rtlCol="0" anchor="t">
            <a:normAutofit/>
          </a:bodyPr>
          <a:lstStyle/>
          <a:p>
            <a:pPr marL="457200" indent="-457200">
              <a:buChar char="•"/>
            </a:pPr>
            <a:r>
              <a:rPr lang="en-US" sz="2400">
                <a:solidFill>
                  <a:schemeClr val="bg1"/>
                </a:solidFill>
                <a:ea typeface="+mn-lt"/>
                <a:cs typeface="+mn-lt"/>
              </a:rPr>
              <a:t>Multiple academic commitments conflicted</a:t>
            </a:r>
            <a:endParaRPr lang="en-US" sz="2400">
              <a:solidFill>
                <a:schemeClr val="bg1"/>
              </a:solidFill>
            </a:endParaRPr>
          </a:p>
          <a:p>
            <a:pPr marL="457200" indent="-457200">
              <a:buChar char="•"/>
            </a:pPr>
            <a:r>
              <a:rPr lang="en-US" sz="2400">
                <a:solidFill>
                  <a:schemeClr val="bg1"/>
                </a:solidFill>
                <a:ea typeface="+mn-lt"/>
                <a:cs typeface="+mn-lt"/>
              </a:rPr>
              <a:t>Felt </a:t>
            </a:r>
            <a:r>
              <a:rPr lang="en-US" sz="2400" u="sng">
                <a:solidFill>
                  <a:schemeClr val="bg1"/>
                </a:solidFill>
                <a:ea typeface="+mn-lt"/>
                <a:cs typeface="+mn-lt"/>
              </a:rPr>
              <a:t>overwhelmed</a:t>
            </a:r>
            <a:r>
              <a:rPr lang="en-US" sz="2400">
                <a:solidFill>
                  <a:schemeClr val="bg1"/>
                </a:solidFill>
                <a:ea typeface="+mn-lt"/>
                <a:cs typeface="+mn-lt"/>
              </a:rPr>
              <a:t> at times</a:t>
            </a:r>
          </a:p>
          <a:p>
            <a:pPr marL="457200" indent="-457200">
              <a:buChar char="•"/>
            </a:pPr>
            <a:r>
              <a:rPr lang="en-US" sz="2400">
                <a:solidFill>
                  <a:schemeClr val="bg1"/>
                </a:solidFill>
                <a:ea typeface="+mn-lt"/>
                <a:cs typeface="+mn-lt"/>
              </a:rPr>
              <a:t>Required quick priority changes</a:t>
            </a:r>
          </a:p>
          <a:p>
            <a:pPr marL="457200" indent="-457200">
              <a:buChar char="•"/>
            </a:pPr>
            <a:r>
              <a:rPr lang="en-US" sz="2400">
                <a:solidFill>
                  <a:schemeClr val="bg1"/>
                </a:solidFill>
                <a:ea typeface="+mn-lt"/>
                <a:cs typeface="+mn-lt"/>
              </a:rPr>
              <a:t>Led to improved </a:t>
            </a:r>
            <a:r>
              <a:rPr lang="en-US" sz="2400" u="sng">
                <a:solidFill>
                  <a:schemeClr val="bg1"/>
                </a:solidFill>
                <a:ea typeface="+mn-lt"/>
                <a:cs typeface="+mn-lt"/>
              </a:rPr>
              <a:t>time management</a:t>
            </a:r>
          </a:p>
        </p:txBody>
      </p:sp>
      <p:pic>
        <p:nvPicPr>
          <p:cNvPr id="4" name="Picture 3" descr="Burning calendar icon Royalty Free Vector Image">
            <a:extLst>
              <a:ext uri="{FF2B5EF4-FFF2-40B4-BE49-F238E27FC236}">
                <a16:creationId xmlns:a16="http://schemas.microsoft.com/office/drawing/2014/main" id="{62DB19C0-8900-E24C-5328-DB128438994A}"/>
              </a:ext>
            </a:extLst>
          </p:cNvPr>
          <p:cNvPicPr>
            <a:picLocks noChangeAspect="1"/>
          </p:cNvPicPr>
          <p:nvPr/>
        </p:nvPicPr>
        <p:blipFill>
          <a:blip r:embed="rId2"/>
          <a:srcRect l="7540" t="6024" r="9524" b="16867"/>
          <a:stretch/>
        </p:blipFill>
        <p:spPr>
          <a:xfrm>
            <a:off x="6741822" y="1227800"/>
            <a:ext cx="4795019" cy="4402400"/>
          </a:xfrm>
          <a:prstGeom prst="rect">
            <a:avLst/>
          </a:prstGeom>
        </p:spPr>
      </p:pic>
    </p:spTree>
    <p:extLst>
      <p:ext uri="{BB962C8B-B14F-4D97-AF65-F5344CB8AC3E}">
        <p14:creationId xmlns:p14="http://schemas.microsoft.com/office/powerpoint/2010/main" val="3995936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3A5AB9-C8B0-BEB7-A79D-5CEB3C3526DA}"/>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64432"/>
            <a:ext cx="6255757"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C6955A-85C6-62DB-6649-A3E0EFF2E003}"/>
              </a:ext>
            </a:extLst>
          </p:cNvPr>
          <p:cNvPicPr>
            <a:picLocks noChangeAspect="1"/>
          </p:cNvPicPr>
          <p:nvPr/>
        </p:nvPicPr>
        <p:blipFill>
          <a:blip r:embed="rId2"/>
          <a:srcRect r="52674" b="30038"/>
          <a:stretch/>
        </p:blipFill>
        <p:spPr>
          <a:xfrm>
            <a:off x="5006254" y="-1058"/>
            <a:ext cx="3530308" cy="5694285"/>
          </a:xfrm>
          <a:prstGeom prst="rect">
            <a:avLst/>
          </a:prstGeom>
        </p:spPr>
      </p:pic>
      <p:pic>
        <p:nvPicPr>
          <p:cNvPr id="6" name="Picture 5">
            <a:extLst>
              <a:ext uri="{FF2B5EF4-FFF2-40B4-BE49-F238E27FC236}">
                <a16:creationId xmlns:a16="http://schemas.microsoft.com/office/drawing/2014/main" id="{8BFDD4A0-1AD4-CC56-B252-02B68CA7A046}"/>
              </a:ext>
            </a:extLst>
          </p:cNvPr>
          <p:cNvPicPr>
            <a:picLocks noChangeAspect="1"/>
          </p:cNvPicPr>
          <p:nvPr/>
        </p:nvPicPr>
        <p:blipFill>
          <a:blip r:embed="rId3"/>
          <a:srcRect l="2406" t="341" r="2593" b="36807"/>
          <a:stretch/>
        </p:blipFill>
        <p:spPr>
          <a:xfrm>
            <a:off x="8541558" y="405"/>
            <a:ext cx="3652685" cy="5690194"/>
          </a:xfrm>
          <a:prstGeom prst="rect">
            <a:avLst/>
          </a:prstGeom>
        </p:spPr>
      </p:pic>
      <p:sp>
        <p:nvSpPr>
          <p:cNvPr id="8" name="TextBox 7">
            <a:extLst>
              <a:ext uri="{FF2B5EF4-FFF2-40B4-BE49-F238E27FC236}">
                <a16:creationId xmlns:a16="http://schemas.microsoft.com/office/drawing/2014/main" id="{E0A09F74-50CE-0BC3-4BFA-BC7D85B0A0A0}"/>
              </a:ext>
            </a:extLst>
          </p:cNvPr>
          <p:cNvSpPr txBox="1"/>
          <p:nvPr/>
        </p:nvSpPr>
        <p:spPr>
          <a:xfrm>
            <a:off x="5011048" y="5695704"/>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49000"/>
                  </a:schemeClr>
                </a:solidFill>
              </a:rPr>
              <a:t>Start of Sprint 1</a:t>
            </a:r>
          </a:p>
        </p:txBody>
      </p:sp>
      <p:sp>
        <p:nvSpPr>
          <p:cNvPr id="10" name="TextBox 9">
            <a:extLst>
              <a:ext uri="{FF2B5EF4-FFF2-40B4-BE49-F238E27FC236}">
                <a16:creationId xmlns:a16="http://schemas.microsoft.com/office/drawing/2014/main" id="{F7800637-E126-5F15-97DD-E99ABDA43967}"/>
              </a:ext>
            </a:extLst>
          </p:cNvPr>
          <p:cNvSpPr txBox="1"/>
          <p:nvPr/>
        </p:nvSpPr>
        <p:spPr>
          <a:xfrm>
            <a:off x="8543021" y="5695704"/>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49000"/>
                  </a:schemeClr>
                </a:solidFill>
              </a:rPr>
              <a:t>Middle of Sprint 1</a:t>
            </a:r>
          </a:p>
        </p:txBody>
      </p:sp>
      <p:sp>
        <p:nvSpPr>
          <p:cNvPr id="12" name="Rectangle 11">
            <a:extLst>
              <a:ext uri="{FF2B5EF4-FFF2-40B4-BE49-F238E27FC236}">
                <a16:creationId xmlns:a16="http://schemas.microsoft.com/office/drawing/2014/main" id="{5132BC7F-80FA-6963-42EB-50E0747CD309}"/>
              </a:ext>
            </a:extLst>
          </p:cNvPr>
          <p:cNvSpPr/>
          <p:nvPr/>
        </p:nvSpPr>
        <p:spPr>
          <a:xfrm>
            <a:off x="-98" y="-2638"/>
            <a:ext cx="5033317" cy="68559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6892C9-FAB1-ED2C-FF47-D61E03F638A5}"/>
              </a:ext>
            </a:extLst>
          </p:cNvPr>
          <p:cNvSpPr>
            <a:spLocks noGrp="1"/>
          </p:cNvSpPr>
          <p:nvPr>
            <p:ph type="title"/>
          </p:nvPr>
        </p:nvSpPr>
        <p:spPr>
          <a:xfrm>
            <a:off x="163403" y="582827"/>
            <a:ext cx="5135778" cy="1563989"/>
          </a:xfrm>
        </p:spPr>
        <p:txBody>
          <a:bodyPr vert="horz" lIns="91440" tIns="45720" rIns="91440" bIns="45720" rtlCol="0" anchor="ctr">
            <a:noAutofit/>
          </a:bodyPr>
          <a:lstStyle/>
          <a:p>
            <a:r>
              <a:rPr lang="en-US" sz="3400">
                <a:ea typeface="+mj-lt"/>
                <a:cs typeface="+mj-lt"/>
              </a:rPr>
              <a:t>Unexpected Challenge: </a:t>
            </a:r>
            <a:r>
              <a:rPr lang="en-US" sz="3400">
                <a:solidFill>
                  <a:srgbClr val="C00000"/>
                </a:solidFill>
                <a:ea typeface="+mj-lt"/>
                <a:cs typeface="+mj-lt"/>
              </a:rPr>
              <a:t>Team Coordination</a:t>
            </a:r>
            <a:endParaRPr lang="en-US" sz="3400">
              <a:solidFill>
                <a:srgbClr val="C00000"/>
              </a:solidFill>
            </a:endParaRPr>
          </a:p>
        </p:txBody>
      </p:sp>
      <p:sp>
        <p:nvSpPr>
          <p:cNvPr id="3" name="Content Placeholder 2">
            <a:extLst>
              <a:ext uri="{FF2B5EF4-FFF2-40B4-BE49-F238E27FC236}">
                <a16:creationId xmlns:a16="http://schemas.microsoft.com/office/drawing/2014/main" id="{E0D6F524-9E23-E5F9-7D46-DFEC727E820C}"/>
              </a:ext>
            </a:extLst>
          </p:cNvPr>
          <p:cNvSpPr>
            <a:spLocks noGrp="1"/>
          </p:cNvSpPr>
          <p:nvPr>
            <p:ph idx="1"/>
          </p:nvPr>
        </p:nvSpPr>
        <p:spPr>
          <a:xfrm>
            <a:off x="256079" y="2134855"/>
            <a:ext cx="4296292" cy="4020870"/>
          </a:xfrm>
        </p:spPr>
        <p:txBody>
          <a:bodyPr vert="horz" lIns="91440" tIns="45720" rIns="91440" bIns="45720" rtlCol="0" anchor="t">
            <a:noAutofit/>
          </a:bodyPr>
          <a:lstStyle/>
          <a:p>
            <a:pPr marL="342900" indent="-342900">
              <a:lnSpc>
                <a:spcPct val="91000"/>
              </a:lnSpc>
              <a:buChar char="•"/>
            </a:pPr>
            <a:r>
              <a:rPr lang="en-US" sz="2400">
                <a:solidFill>
                  <a:schemeClr val="bg1"/>
                </a:solidFill>
                <a:ea typeface="+mn-lt"/>
                <a:cs typeface="+mn-lt"/>
              </a:rPr>
              <a:t>Uncertainty in when to begin Sprint 1 work</a:t>
            </a:r>
            <a:endParaRPr lang="en-US" sz="2400">
              <a:solidFill>
                <a:schemeClr val="bg1"/>
              </a:solidFill>
            </a:endParaRPr>
          </a:p>
          <a:p>
            <a:pPr marL="342900" indent="-342900">
              <a:lnSpc>
                <a:spcPct val="91000"/>
              </a:lnSpc>
              <a:buChar char="•"/>
            </a:pPr>
            <a:r>
              <a:rPr lang="en-US" sz="2400">
                <a:solidFill>
                  <a:schemeClr val="bg1"/>
                </a:solidFill>
                <a:ea typeface="+mn-lt"/>
                <a:cs typeface="+mn-lt"/>
              </a:rPr>
              <a:t>Led to a delayed and disorganized start</a:t>
            </a:r>
            <a:endParaRPr lang="en-US" sz="2400">
              <a:solidFill>
                <a:schemeClr val="bg1"/>
              </a:solidFill>
            </a:endParaRPr>
          </a:p>
          <a:p>
            <a:pPr marL="342900" indent="-342900">
              <a:lnSpc>
                <a:spcPct val="91000"/>
              </a:lnSpc>
              <a:buChar char="•"/>
            </a:pPr>
            <a:r>
              <a:rPr lang="en-US" sz="2400">
                <a:solidFill>
                  <a:schemeClr val="bg1"/>
                </a:solidFill>
                <a:ea typeface="+mn-lt"/>
                <a:cs typeface="+mn-lt"/>
              </a:rPr>
              <a:t>Highlighted the need for </a:t>
            </a:r>
            <a:r>
              <a:rPr lang="en-US" sz="2400" u="sng">
                <a:solidFill>
                  <a:schemeClr val="bg1"/>
                </a:solidFill>
                <a:ea typeface="+mn-lt"/>
                <a:cs typeface="+mn-lt"/>
              </a:rPr>
              <a:t>early planning</a:t>
            </a:r>
            <a:r>
              <a:rPr lang="en-US" sz="2400">
                <a:solidFill>
                  <a:schemeClr val="bg1"/>
                </a:solidFill>
                <a:ea typeface="+mn-lt"/>
                <a:cs typeface="+mn-lt"/>
              </a:rPr>
              <a:t> and expectations</a:t>
            </a:r>
            <a:endParaRPr lang="en-US" sz="2400">
              <a:solidFill>
                <a:schemeClr val="bg1"/>
              </a:solidFill>
            </a:endParaRPr>
          </a:p>
          <a:p>
            <a:pPr marL="342900" indent="-342900">
              <a:lnSpc>
                <a:spcPct val="91000"/>
              </a:lnSpc>
              <a:buChar char="•"/>
            </a:pPr>
            <a:r>
              <a:rPr lang="en-US" sz="2400">
                <a:solidFill>
                  <a:schemeClr val="bg1"/>
                </a:solidFill>
                <a:ea typeface="+mn-lt"/>
                <a:cs typeface="+mn-lt"/>
              </a:rPr>
              <a:t>Reinforced value of </a:t>
            </a:r>
            <a:r>
              <a:rPr lang="en-US" sz="2400" u="sng">
                <a:solidFill>
                  <a:schemeClr val="bg1"/>
                </a:solidFill>
                <a:ea typeface="+mn-lt"/>
                <a:cs typeface="+mn-lt"/>
              </a:rPr>
              <a:t>shared understanding</a:t>
            </a:r>
            <a:r>
              <a:rPr lang="en-US" sz="2400">
                <a:solidFill>
                  <a:schemeClr val="bg1"/>
                </a:solidFill>
                <a:ea typeface="+mn-lt"/>
                <a:cs typeface="+mn-lt"/>
              </a:rPr>
              <a:t> and </a:t>
            </a:r>
            <a:r>
              <a:rPr lang="en-US" sz="2400" u="sng">
                <a:solidFill>
                  <a:schemeClr val="bg1"/>
                </a:solidFill>
                <a:ea typeface="+mn-lt"/>
                <a:cs typeface="+mn-lt"/>
              </a:rPr>
              <a:t>communication</a:t>
            </a:r>
            <a:endParaRPr lang="en-US" sz="2400" u="sng">
              <a:solidFill>
                <a:schemeClr val="bg1"/>
              </a:solidFill>
            </a:endParaRPr>
          </a:p>
          <a:p>
            <a:pPr marL="457200" indent="-457200">
              <a:lnSpc>
                <a:spcPct val="91000"/>
              </a:lnSpc>
              <a:buChar char="•"/>
            </a:pPr>
            <a:endParaRPr lang="en-US" sz="2400">
              <a:solidFill>
                <a:schemeClr val="bg1"/>
              </a:solidFill>
              <a:ea typeface="+mn-lt"/>
              <a:cs typeface="+mn-lt"/>
            </a:endParaRPr>
          </a:p>
        </p:txBody>
      </p:sp>
    </p:spTree>
    <p:extLst>
      <p:ext uri="{BB962C8B-B14F-4D97-AF65-F5344CB8AC3E}">
        <p14:creationId xmlns:p14="http://schemas.microsoft.com/office/powerpoint/2010/main" val="2988087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B75CE-70B2-AA49-22B3-738F57EAC0D1}"/>
              </a:ext>
            </a:extLst>
          </p:cNvPr>
          <p:cNvSpPr>
            <a:spLocks noGrp="1"/>
          </p:cNvSpPr>
          <p:nvPr>
            <p:ph type="title"/>
          </p:nvPr>
        </p:nvSpPr>
        <p:spPr>
          <a:xfrm>
            <a:off x="167547" y="608206"/>
            <a:ext cx="4665493" cy="1514939"/>
          </a:xfrm>
        </p:spPr>
        <p:txBody>
          <a:bodyPr>
            <a:normAutofit/>
          </a:bodyPr>
          <a:lstStyle/>
          <a:p>
            <a:r>
              <a:rPr lang="en-US" sz="3600">
                <a:ea typeface="+mj-lt"/>
                <a:cs typeface="+mj-lt"/>
              </a:rPr>
              <a:t>Growth Area: </a:t>
            </a:r>
            <a:br>
              <a:rPr lang="en-US" sz="3600">
                <a:ea typeface="+mj-lt"/>
                <a:cs typeface="+mj-lt"/>
              </a:rPr>
            </a:br>
            <a:r>
              <a:rPr lang="en-US" sz="3600">
                <a:solidFill>
                  <a:srgbClr val="00B050"/>
                </a:solidFill>
                <a:ea typeface="+mj-lt"/>
                <a:cs typeface="+mj-lt"/>
              </a:rPr>
              <a:t>Project Management</a:t>
            </a:r>
            <a:endParaRPr lang="en-US" sz="3600">
              <a:solidFill>
                <a:srgbClr val="00B050"/>
              </a:solidFill>
            </a:endParaRPr>
          </a:p>
        </p:txBody>
      </p:sp>
      <p:sp>
        <p:nvSpPr>
          <p:cNvPr id="3" name="Content Placeholder 2">
            <a:extLst>
              <a:ext uri="{FF2B5EF4-FFF2-40B4-BE49-F238E27FC236}">
                <a16:creationId xmlns:a16="http://schemas.microsoft.com/office/drawing/2014/main" id="{2C9A281F-096F-1286-D2BA-49C830FBC21F}"/>
              </a:ext>
            </a:extLst>
          </p:cNvPr>
          <p:cNvSpPr>
            <a:spLocks noGrp="1"/>
          </p:cNvSpPr>
          <p:nvPr>
            <p:ph idx="1"/>
          </p:nvPr>
        </p:nvSpPr>
        <p:spPr>
          <a:xfrm>
            <a:off x="332303" y="2236333"/>
            <a:ext cx="4500737" cy="4036705"/>
          </a:xfrm>
        </p:spPr>
        <p:txBody>
          <a:bodyPr vert="horz" lIns="91440" tIns="45720" rIns="91440" bIns="45720" rtlCol="0" anchor="t">
            <a:noAutofit/>
          </a:bodyPr>
          <a:lstStyle/>
          <a:p>
            <a:pPr marL="285750" indent="-285750">
              <a:lnSpc>
                <a:spcPct val="91000"/>
              </a:lnSpc>
              <a:buFont typeface="Arial"/>
              <a:buChar char="•"/>
            </a:pPr>
            <a:r>
              <a:rPr lang="en-US" sz="2400">
                <a:solidFill>
                  <a:schemeClr val="bg1"/>
                </a:solidFill>
                <a:ea typeface="+mn-lt"/>
                <a:cs typeface="+mn-lt"/>
              </a:rPr>
              <a:t>Learned to plan proactively under pressure</a:t>
            </a:r>
            <a:endParaRPr lang="en-US" sz="2400">
              <a:solidFill>
                <a:schemeClr val="bg1"/>
              </a:solidFill>
            </a:endParaRPr>
          </a:p>
          <a:p>
            <a:pPr marL="285750" indent="-285750">
              <a:lnSpc>
                <a:spcPct val="91000"/>
              </a:lnSpc>
              <a:buFont typeface="Arial"/>
              <a:buChar char="•"/>
            </a:pPr>
            <a:r>
              <a:rPr lang="en-US" sz="2400">
                <a:solidFill>
                  <a:schemeClr val="bg1"/>
                </a:solidFill>
                <a:ea typeface="+mn-lt"/>
                <a:cs typeface="+mn-lt"/>
              </a:rPr>
              <a:t>Developed structured workflows to stay on track</a:t>
            </a:r>
            <a:endParaRPr lang="en-US" sz="2400">
              <a:solidFill>
                <a:schemeClr val="bg1"/>
              </a:solidFill>
            </a:endParaRPr>
          </a:p>
          <a:p>
            <a:pPr marL="285750" indent="-285750">
              <a:lnSpc>
                <a:spcPct val="91000"/>
              </a:lnSpc>
              <a:buFont typeface="Arial"/>
              <a:buChar char="•"/>
            </a:pPr>
            <a:r>
              <a:rPr lang="en-US" sz="2400">
                <a:solidFill>
                  <a:schemeClr val="bg1"/>
                </a:solidFill>
                <a:ea typeface="+mn-lt"/>
                <a:cs typeface="+mn-lt"/>
              </a:rPr>
              <a:t>Tools we used to improve planning:</a:t>
            </a:r>
            <a:endParaRPr lang="en-US" sz="2400">
              <a:solidFill>
                <a:schemeClr val="bg1"/>
              </a:solidFill>
            </a:endParaRPr>
          </a:p>
          <a:p>
            <a:pPr marL="560070" lvl="1" indent="-285750">
              <a:lnSpc>
                <a:spcPct val="91000"/>
              </a:lnSpc>
              <a:buFont typeface="Courier New"/>
              <a:buChar char="o"/>
            </a:pPr>
            <a:r>
              <a:rPr lang="en-US" sz="2400" b="1">
                <a:solidFill>
                  <a:schemeClr val="bg1"/>
                </a:solidFill>
                <a:ea typeface="+mn-lt"/>
                <a:cs typeface="+mn-lt"/>
              </a:rPr>
              <a:t>Daily Scrum Meetings</a:t>
            </a:r>
            <a:r>
              <a:rPr lang="en-US" sz="2400">
                <a:solidFill>
                  <a:schemeClr val="bg1"/>
                </a:solidFill>
                <a:ea typeface="+mn-lt"/>
                <a:cs typeface="+mn-lt"/>
              </a:rPr>
              <a:t> for task review</a:t>
            </a:r>
            <a:endParaRPr lang="en-US" sz="2400">
              <a:solidFill>
                <a:schemeClr val="bg1"/>
              </a:solidFill>
            </a:endParaRPr>
          </a:p>
          <a:p>
            <a:pPr marL="560070" lvl="1" indent="-285750">
              <a:lnSpc>
                <a:spcPct val="91000"/>
              </a:lnSpc>
              <a:buFont typeface="Courier New"/>
              <a:buChar char="o"/>
            </a:pPr>
            <a:r>
              <a:rPr lang="en-US" sz="2400" b="1">
                <a:solidFill>
                  <a:schemeClr val="bg1"/>
                </a:solidFill>
                <a:ea typeface="+mn-lt"/>
                <a:cs typeface="+mn-lt"/>
              </a:rPr>
              <a:t>Notion</a:t>
            </a:r>
            <a:r>
              <a:rPr lang="en-US" sz="2400">
                <a:solidFill>
                  <a:schemeClr val="bg1"/>
                </a:solidFill>
                <a:ea typeface="+mn-lt"/>
                <a:cs typeface="+mn-lt"/>
              </a:rPr>
              <a:t> for task tracking and deadlines</a:t>
            </a:r>
            <a:endParaRPr lang="en-US" sz="2400">
              <a:solidFill>
                <a:schemeClr val="bg1"/>
              </a:solidFill>
            </a:endParaRPr>
          </a:p>
          <a:p>
            <a:pPr>
              <a:lnSpc>
                <a:spcPct val="91000"/>
              </a:lnSpc>
            </a:pPr>
            <a:endParaRPr lang="en-US" sz="2400">
              <a:solidFill>
                <a:schemeClr val="bg1"/>
              </a:solidFill>
            </a:endParaRPr>
          </a:p>
        </p:txBody>
      </p:sp>
      <p:pic>
        <p:nvPicPr>
          <p:cNvPr id="5" name="Picture 4">
            <a:extLst>
              <a:ext uri="{FF2B5EF4-FFF2-40B4-BE49-F238E27FC236}">
                <a16:creationId xmlns:a16="http://schemas.microsoft.com/office/drawing/2014/main" id="{DA604774-C37E-D1C1-E6C2-70B72CB21A12}"/>
              </a:ext>
            </a:extLst>
          </p:cNvPr>
          <p:cNvPicPr>
            <a:picLocks noChangeAspect="1"/>
          </p:cNvPicPr>
          <p:nvPr/>
        </p:nvPicPr>
        <p:blipFill>
          <a:blip r:embed="rId2"/>
          <a:stretch>
            <a:fillRect/>
          </a:stretch>
        </p:blipFill>
        <p:spPr>
          <a:xfrm>
            <a:off x="6622795" y="503751"/>
            <a:ext cx="5042586" cy="5191382"/>
          </a:xfrm>
          <a:prstGeom prst="rect">
            <a:avLst/>
          </a:prstGeom>
        </p:spPr>
      </p:pic>
      <p:sp>
        <p:nvSpPr>
          <p:cNvPr id="7" name="TextBox 6">
            <a:extLst>
              <a:ext uri="{FF2B5EF4-FFF2-40B4-BE49-F238E27FC236}">
                <a16:creationId xmlns:a16="http://schemas.microsoft.com/office/drawing/2014/main" id="{6028380E-968B-F686-705A-3803274CE86C}"/>
              </a:ext>
            </a:extLst>
          </p:cNvPr>
          <p:cNvSpPr txBox="1"/>
          <p:nvPr/>
        </p:nvSpPr>
        <p:spPr>
          <a:xfrm>
            <a:off x="6619651" y="5698276"/>
            <a:ext cx="50394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lumMod val="49000"/>
                  </a:schemeClr>
                </a:solidFill>
              </a:rPr>
              <a:t>Example of some of the tasks we tracked on Notion</a:t>
            </a:r>
          </a:p>
        </p:txBody>
      </p:sp>
    </p:spTree>
    <p:extLst>
      <p:ext uri="{BB962C8B-B14F-4D97-AF65-F5344CB8AC3E}">
        <p14:creationId xmlns:p14="http://schemas.microsoft.com/office/powerpoint/2010/main" val="2607964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805225-415A-310A-F07E-ECAF8D72BBDE}"/>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6E32CF5-E848-28DB-4118-01D5862B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6871A45E-B306-AD0B-0077-ACF73D9D8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6EAC48-5379-3607-0692-EFA1C94FF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EECF0-CF81-FB16-37AA-E86B8A79A2D6}"/>
              </a:ext>
            </a:extLst>
          </p:cNvPr>
          <p:cNvSpPr>
            <a:spLocks noGrp="1"/>
          </p:cNvSpPr>
          <p:nvPr>
            <p:ph type="title"/>
          </p:nvPr>
        </p:nvSpPr>
        <p:spPr>
          <a:xfrm>
            <a:off x="167547" y="584016"/>
            <a:ext cx="4665493" cy="1514939"/>
          </a:xfrm>
        </p:spPr>
        <p:txBody>
          <a:bodyPr>
            <a:normAutofit/>
          </a:bodyPr>
          <a:lstStyle/>
          <a:p>
            <a:r>
              <a:rPr lang="en-US" sz="3600">
                <a:ea typeface="+mj-lt"/>
                <a:cs typeface="+mj-lt"/>
              </a:rPr>
              <a:t>Growth Area: </a:t>
            </a:r>
            <a:br>
              <a:rPr lang="en-US" sz="3600">
                <a:ea typeface="+mj-lt"/>
                <a:cs typeface="+mj-lt"/>
              </a:rPr>
            </a:br>
            <a:r>
              <a:rPr lang="en-US" sz="3600">
                <a:solidFill>
                  <a:srgbClr val="00B050"/>
                </a:solidFill>
                <a:ea typeface="+mj-lt"/>
                <a:cs typeface="+mj-lt"/>
              </a:rPr>
              <a:t>Team Collaboration</a:t>
            </a:r>
          </a:p>
        </p:txBody>
      </p:sp>
      <p:sp>
        <p:nvSpPr>
          <p:cNvPr id="3" name="Content Placeholder 2">
            <a:extLst>
              <a:ext uri="{FF2B5EF4-FFF2-40B4-BE49-F238E27FC236}">
                <a16:creationId xmlns:a16="http://schemas.microsoft.com/office/drawing/2014/main" id="{83A147F0-5EF5-1B1E-D2BF-3EBD6AF7B221}"/>
              </a:ext>
            </a:extLst>
          </p:cNvPr>
          <p:cNvSpPr>
            <a:spLocks noGrp="1"/>
          </p:cNvSpPr>
          <p:nvPr>
            <p:ph idx="1"/>
          </p:nvPr>
        </p:nvSpPr>
        <p:spPr>
          <a:xfrm>
            <a:off x="332303" y="2006197"/>
            <a:ext cx="4500737" cy="4572164"/>
          </a:xfrm>
        </p:spPr>
        <p:txBody>
          <a:bodyPr vert="horz" lIns="91440" tIns="45720" rIns="91440" bIns="45720" rtlCol="0" anchor="t">
            <a:noAutofit/>
          </a:bodyPr>
          <a:lstStyle/>
          <a:p>
            <a:pPr marL="285750" indent="-285750">
              <a:lnSpc>
                <a:spcPct val="91000"/>
              </a:lnSpc>
              <a:buFont typeface="Arial,Sans-Serif"/>
              <a:buChar char="•"/>
            </a:pPr>
            <a:r>
              <a:rPr lang="en-US" sz="2400">
                <a:solidFill>
                  <a:schemeClr val="bg1"/>
                </a:solidFill>
                <a:ea typeface="+mn-lt"/>
                <a:cs typeface="+mn-lt"/>
              </a:rPr>
              <a:t>Role Rotation:</a:t>
            </a:r>
          </a:p>
          <a:p>
            <a:pPr marL="548640" lvl="1">
              <a:buFont typeface="Courier New,monospace"/>
              <a:buChar char="o"/>
            </a:pPr>
            <a:r>
              <a:rPr lang="en-US" sz="2200">
                <a:solidFill>
                  <a:schemeClr val="bg1"/>
                </a:solidFill>
                <a:ea typeface="+mn-lt"/>
                <a:cs typeface="+mn-lt"/>
              </a:rPr>
              <a:t>Broadened my leadership perspective</a:t>
            </a:r>
          </a:p>
          <a:p>
            <a:pPr marL="548640" lvl="1">
              <a:buFont typeface="Courier New,monospace"/>
              <a:buChar char="o"/>
            </a:pPr>
            <a:r>
              <a:rPr lang="en-US" sz="2200">
                <a:solidFill>
                  <a:schemeClr val="bg1"/>
                </a:solidFill>
                <a:ea typeface="+mn-lt"/>
                <a:cs typeface="+mn-lt"/>
              </a:rPr>
              <a:t>Encouraged open discussions and ensured every team member's input was heard</a:t>
            </a:r>
            <a:endParaRPr lang="en-US" sz="2200">
              <a:solidFill>
                <a:schemeClr val="bg1"/>
              </a:solidFill>
            </a:endParaRPr>
          </a:p>
          <a:p>
            <a:pPr marL="285750" indent="-285750">
              <a:lnSpc>
                <a:spcPct val="91000"/>
              </a:lnSpc>
              <a:buFont typeface="Arial"/>
              <a:buChar char="•"/>
            </a:pPr>
            <a:r>
              <a:rPr lang="en-US" sz="2400">
                <a:solidFill>
                  <a:schemeClr val="bg1"/>
                </a:solidFill>
                <a:ea typeface="+mn-lt"/>
                <a:cs typeface="+mn-lt"/>
              </a:rPr>
              <a:t>Comfort in Agile:</a:t>
            </a:r>
          </a:p>
          <a:p>
            <a:pPr marL="560070" lvl="1" indent="-285750">
              <a:lnSpc>
                <a:spcPct val="91000"/>
              </a:lnSpc>
              <a:buFont typeface="Courier New"/>
              <a:buChar char="o"/>
            </a:pPr>
            <a:r>
              <a:rPr lang="en-US" sz="2200">
                <a:solidFill>
                  <a:schemeClr val="bg1"/>
                </a:solidFill>
                <a:ea typeface="+mn-lt"/>
                <a:cs typeface="+mn-lt"/>
              </a:rPr>
              <a:t>Embraced sprints &amp; iterative updates</a:t>
            </a:r>
            <a:endParaRPr lang="en-US" sz="2200">
              <a:solidFill>
                <a:schemeClr val="bg1"/>
              </a:solidFill>
            </a:endParaRPr>
          </a:p>
          <a:p>
            <a:pPr marL="560070" lvl="1" indent="-285750">
              <a:lnSpc>
                <a:spcPct val="91000"/>
              </a:lnSpc>
              <a:buFont typeface="Courier New"/>
              <a:buChar char="o"/>
            </a:pPr>
            <a:r>
              <a:rPr lang="en-US" sz="2200">
                <a:solidFill>
                  <a:schemeClr val="bg1"/>
                </a:solidFill>
                <a:ea typeface="+mn-lt"/>
                <a:cs typeface="+mn-lt"/>
              </a:rPr>
              <a:t>Adapted quickly to shifting priorities</a:t>
            </a:r>
          </a:p>
          <a:p>
            <a:pPr marL="560070" lvl="1" indent="-285750">
              <a:lnSpc>
                <a:spcPct val="91000"/>
              </a:lnSpc>
              <a:buFont typeface="Courier New"/>
              <a:buChar char="o"/>
            </a:pPr>
            <a:endParaRPr lang="en-US" sz="2400">
              <a:solidFill>
                <a:schemeClr val="bg1"/>
              </a:solidFill>
            </a:endParaRPr>
          </a:p>
          <a:p>
            <a:pPr marL="548640" lvl="1">
              <a:buFont typeface="Courier New"/>
              <a:buChar char="o"/>
            </a:pPr>
            <a:endParaRPr lang="en-US" sz="2400">
              <a:solidFill>
                <a:schemeClr val="bg1"/>
              </a:solidFill>
            </a:endParaRPr>
          </a:p>
          <a:p>
            <a:pPr>
              <a:lnSpc>
                <a:spcPct val="91000"/>
              </a:lnSpc>
            </a:pPr>
            <a:endParaRPr lang="en-US" sz="2400">
              <a:solidFill>
                <a:schemeClr val="bg1"/>
              </a:solidFill>
            </a:endParaRPr>
          </a:p>
        </p:txBody>
      </p:sp>
      <p:pic>
        <p:nvPicPr>
          <p:cNvPr id="4" name="Picture 3">
            <a:extLst>
              <a:ext uri="{FF2B5EF4-FFF2-40B4-BE49-F238E27FC236}">
                <a16:creationId xmlns:a16="http://schemas.microsoft.com/office/drawing/2014/main" id="{9F9FD309-8A80-B1C4-E380-E3D2E6254B66}"/>
              </a:ext>
            </a:extLst>
          </p:cNvPr>
          <p:cNvPicPr>
            <a:picLocks noChangeAspect="1"/>
          </p:cNvPicPr>
          <p:nvPr/>
        </p:nvPicPr>
        <p:blipFill>
          <a:blip r:embed="rId2"/>
          <a:srcRect l="8853" t="11355" r="7675" b="9157"/>
          <a:stretch/>
        </p:blipFill>
        <p:spPr>
          <a:xfrm>
            <a:off x="6098671" y="3177329"/>
            <a:ext cx="6102439" cy="3213632"/>
          </a:xfrm>
          <a:prstGeom prst="rect">
            <a:avLst/>
          </a:prstGeom>
        </p:spPr>
      </p:pic>
      <p:pic>
        <p:nvPicPr>
          <p:cNvPr id="6" name="Picture 5" descr="Job Rotation: Over 6,611 Royalty-Free Licensable Stock Illustrations &amp;  Drawings | Shutterstock">
            <a:extLst>
              <a:ext uri="{FF2B5EF4-FFF2-40B4-BE49-F238E27FC236}">
                <a16:creationId xmlns:a16="http://schemas.microsoft.com/office/drawing/2014/main" id="{080ECCED-9437-16F7-61F3-C65D43C8D014}"/>
              </a:ext>
            </a:extLst>
          </p:cNvPr>
          <p:cNvPicPr>
            <a:picLocks noChangeAspect="1"/>
          </p:cNvPicPr>
          <p:nvPr/>
        </p:nvPicPr>
        <p:blipFill>
          <a:blip r:embed="rId3"/>
          <a:srcRect l="-524" t="455" r="-1047" b="6364"/>
          <a:stretch/>
        </p:blipFill>
        <p:spPr>
          <a:xfrm>
            <a:off x="7983376" y="97703"/>
            <a:ext cx="2350931" cy="2485155"/>
          </a:xfrm>
          <a:prstGeom prst="rect">
            <a:avLst/>
          </a:prstGeom>
        </p:spPr>
      </p:pic>
      <p:sp>
        <p:nvSpPr>
          <p:cNvPr id="8" name="TextBox 7">
            <a:extLst>
              <a:ext uri="{FF2B5EF4-FFF2-40B4-BE49-F238E27FC236}">
                <a16:creationId xmlns:a16="http://schemas.microsoft.com/office/drawing/2014/main" id="{7A578248-AC0F-0A7D-DED6-A357C63D802C}"/>
              </a:ext>
            </a:extLst>
          </p:cNvPr>
          <p:cNvSpPr txBox="1"/>
          <p:nvPr/>
        </p:nvSpPr>
        <p:spPr>
          <a:xfrm>
            <a:off x="7982032" y="2583924"/>
            <a:ext cx="23319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49000"/>
                  </a:schemeClr>
                </a:solidFill>
              </a:rPr>
              <a:t>Role Rotation</a:t>
            </a:r>
          </a:p>
        </p:txBody>
      </p:sp>
      <p:sp>
        <p:nvSpPr>
          <p:cNvPr id="9" name="TextBox 8">
            <a:extLst>
              <a:ext uri="{FF2B5EF4-FFF2-40B4-BE49-F238E27FC236}">
                <a16:creationId xmlns:a16="http://schemas.microsoft.com/office/drawing/2014/main" id="{FDF54B4B-657A-4757-FD03-2A3CD6ACD0B7}"/>
              </a:ext>
            </a:extLst>
          </p:cNvPr>
          <p:cNvSpPr txBox="1"/>
          <p:nvPr/>
        </p:nvSpPr>
        <p:spPr>
          <a:xfrm>
            <a:off x="6095174" y="6381828"/>
            <a:ext cx="61056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49000"/>
                  </a:schemeClr>
                </a:solidFill>
                <a:ea typeface="+mn-lt"/>
                <a:cs typeface="+mn-lt"/>
              </a:rPr>
              <a:t>Agile methodology loop diagram</a:t>
            </a:r>
          </a:p>
        </p:txBody>
      </p:sp>
    </p:spTree>
    <p:extLst>
      <p:ext uri="{BB962C8B-B14F-4D97-AF65-F5344CB8AC3E}">
        <p14:creationId xmlns:p14="http://schemas.microsoft.com/office/powerpoint/2010/main" val="3252114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5A8AA8-5A64-8104-6E05-BB880EA5A953}"/>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78109DA-011B-96EC-7011-6D4C7A25A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DFFC70A-75E0-F31B-FB52-CFF447C66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4B71831-6580-CD04-C185-1A7F8C8BD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BAB4E-33CD-895F-51AC-C9940E9F3977}"/>
              </a:ext>
            </a:extLst>
          </p:cNvPr>
          <p:cNvSpPr>
            <a:spLocks noGrp="1"/>
          </p:cNvSpPr>
          <p:nvPr>
            <p:ph type="title"/>
          </p:nvPr>
        </p:nvSpPr>
        <p:spPr>
          <a:xfrm>
            <a:off x="445737" y="535634"/>
            <a:ext cx="2863303" cy="1031130"/>
          </a:xfrm>
        </p:spPr>
        <p:txBody>
          <a:bodyPr>
            <a:normAutofit/>
          </a:bodyPr>
          <a:lstStyle/>
          <a:p>
            <a:r>
              <a:rPr lang="en-US" sz="3600">
                <a:ea typeface="+mj-lt"/>
                <a:cs typeface="+mj-lt"/>
              </a:rPr>
              <a:t>KEY INSIGHT</a:t>
            </a:r>
            <a:endParaRPr lang="en-US"/>
          </a:p>
        </p:txBody>
      </p:sp>
      <p:sp>
        <p:nvSpPr>
          <p:cNvPr id="3" name="Content Placeholder 2">
            <a:extLst>
              <a:ext uri="{FF2B5EF4-FFF2-40B4-BE49-F238E27FC236}">
                <a16:creationId xmlns:a16="http://schemas.microsoft.com/office/drawing/2014/main" id="{5B6B7359-D9BC-59A1-59D0-460E3AAE1908}"/>
              </a:ext>
            </a:extLst>
          </p:cNvPr>
          <p:cNvSpPr>
            <a:spLocks noGrp="1"/>
          </p:cNvSpPr>
          <p:nvPr>
            <p:ph idx="1"/>
          </p:nvPr>
        </p:nvSpPr>
        <p:spPr>
          <a:xfrm>
            <a:off x="441160" y="2200047"/>
            <a:ext cx="4500737" cy="3492419"/>
          </a:xfrm>
        </p:spPr>
        <p:txBody>
          <a:bodyPr vert="horz" lIns="91440" tIns="45720" rIns="91440" bIns="45720" rtlCol="0" anchor="t">
            <a:noAutofit/>
          </a:bodyPr>
          <a:lstStyle/>
          <a:p>
            <a:pPr marL="285750" indent="-285750">
              <a:lnSpc>
                <a:spcPct val="91000"/>
              </a:lnSpc>
              <a:buFont typeface="Arial,Sans-Serif"/>
              <a:buChar char="•"/>
            </a:pPr>
            <a:r>
              <a:rPr lang="en-US" sz="2400">
                <a:solidFill>
                  <a:schemeClr val="bg1"/>
                </a:solidFill>
                <a:ea typeface="+mn-lt"/>
                <a:cs typeface="+mn-lt"/>
              </a:rPr>
              <a:t>Strong teamwork requires early structure and shared responsibility</a:t>
            </a:r>
          </a:p>
          <a:p>
            <a:pPr marL="285750" indent="-285750">
              <a:lnSpc>
                <a:spcPct val="91000"/>
              </a:lnSpc>
              <a:buFont typeface="Arial,Sans-Serif"/>
              <a:buChar char="•"/>
            </a:pPr>
            <a:r>
              <a:rPr lang="en-US" sz="2400">
                <a:solidFill>
                  <a:schemeClr val="bg1"/>
                </a:solidFill>
                <a:ea typeface="+mn-lt"/>
                <a:cs typeface="+mn-lt"/>
              </a:rPr>
              <a:t>Daily scrums and clear routines improved coordination</a:t>
            </a:r>
          </a:p>
          <a:p>
            <a:pPr marL="285750" indent="-285750">
              <a:lnSpc>
                <a:spcPct val="91000"/>
              </a:lnSpc>
              <a:buFont typeface="Arial,Sans-Serif"/>
              <a:buChar char="•"/>
            </a:pPr>
            <a:r>
              <a:rPr lang="en-US" sz="2400">
                <a:solidFill>
                  <a:schemeClr val="bg1"/>
                </a:solidFill>
                <a:ea typeface="+mn-lt"/>
                <a:cs typeface="+mn-lt"/>
              </a:rPr>
              <a:t>Communication and planning turned early struggles into progress</a:t>
            </a:r>
          </a:p>
        </p:txBody>
      </p:sp>
      <p:pic>
        <p:nvPicPr>
          <p:cNvPr id="5" name="Picture 4">
            <a:extLst>
              <a:ext uri="{FF2B5EF4-FFF2-40B4-BE49-F238E27FC236}">
                <a16:creationId xmlns:a16="http://schemas.microsoft.com/office/drawing/2014/main" id="{75706A44-CCED-B07F-FD08-33906420F38D}"/>
              </a:ext>
            </a:extLst>
          </p:cNvPr>
          <p:cNvPicPr>
            <a:picLocks noChangeAspect="1"/>
          </p:cNvPicPr>
          <p:nvPr/>
        </p:nvPicPr>
        <p:blipFill>
          <a:blip r:embed="rId2"/>
          <a:stretch>
            <a:fillRect/>
          </a:stretch>
        </p:blipFill>
        <p:spPr>
          <a:xfrm>
            <a:off x="6657219" y="821267"/>
            <a:ext cx="4876800" cy="4876800"/>
          </a:xfrm>
          <a:prstGeom prst="rect">
            <a:avLst/>
          </a:prstGeom>
        </p:spPr>
      </p:pic>
    </p:spTree>
    <p:extLst>
      <p:ext uri="{BB962C8B-B14F-4D97-AF65-F5344CB8AC3E}">
        <p14:creationId xmlns:p14="http://schemas.microsoft.com/office/powerpoint/2010/main" val="897667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15EBE1-DBC7-C1BA-C1B5-6D4AE6727220}"/>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DECE44A-C963-CF83-75FA-4EC4A6D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7D0948FC-9D28-ECA9-C3C8-100CF8610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D0B7B5-97A0-EB44-558B-C9EC45950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225106"/>
            <a:ext cx="12192000" cy="3788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BDD5A8-9137-4A41-DEF6-B98F5E9681B1}"/>
              </a:ext>
            </a:extLst>
          </p:cNvPr>
          <p:cNvSpPr>
            <a:spLocks noGrp="1"/>
          </p:cNvSpPr>
          <p:nvPr>
            <p:ph type="title"/>
          </p:nvPr>
        </p:nvSpPr>
        <p:spPr>
          <a:xfrm>
            <a:off x="960120" y="1841412"/>
            <a:ext cx="10268712" cy="2688020"/>
          </a:xfrm>
        </p:spPr>
        <p:txBody>
          <a:bodyPr vert="horz" lIns="91440" tIns="45720" rIns="91440" bIns="45720" rtlCol="0" anchor="ctr">
            <a:normAutofit/>
          </a:bodyPr>
          <a:lstStyle/>
          <a:p>
            <a:pPr algn="ctr"/>
            <a:r>
              <a:rPr lang="en-US" sz="9600"/>
              <a:t>Future Plans</a:t>
            </a:r>
          </a:p>
        </p:txBody>
      </p:sp>
      <p:sp>
        <p:nvSpPr>
          <p:cNvPr id="3" name="Title 1">
            <a:extLst>
              <a:ext uri="{FF2B5EF4-FFF2-40B4-BE49-F238E27FC236}">
                <a16:creationId xmlns:a16="http://schemas.microsoft.com/office/drawing/2014/main" id="{57565519-4E82-0008-0D7A-35BB91039FF2}"/>
              </a:ext>
            </a:extLst>
          </p:cNvPr>
          <p:cNvSpPr txBox="1">
            <a:spLocks/>
          </p:cNvSpPr>
          <p:nvPr/>
        </p:nvSpPr>
        <p:spPr>
          <a:xfrm>
            <a:off x="606334" y="5530324"/>
            <a:ext cx="3564126" cy="82219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sz="2400">
                <a:solidFill>
                  <a:schemeClr val="tx1"/>
                </a:solidFill>
              </a:rPr>
              <a:t>Eren – eca22@student.le.ac.uk</a:t>
            </a:r>
          </a:p>
        </p:txBody>
      </p:sp>
    </p:spTree>
    <p:extLst>
      <p:ext uri="{BB962C8B-B14F-4D97-AF65-F5344CB8AC3E}">
        <p14:creationId xmlns:p14="http://schemas.microsoft.com/office/powerpoint/2010/main" val="164027048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B7859-DCFE-5E34-EA05-19DB5674925F}"/>
              </a:ext>
            </a:extLst>
          </p:cNvPr>
          <p:cNvSpPr>
            <a:spLocks noGrp="1"/>
          </p:cNvSpPr>
          <p:nvPr>
            <p:ph type="title"/>
          </p:nvPr>
        </p:nvSpPr>
        <p:spPr/>
        <p:txBody>
          <a:bodyPr>
            <a:normAutofit fontScale="90000"/>
          </a:bodyPr>
          <a:lstStyle/>
          <a:p>
            <a:r>
              <a:rPr lang="en-GB"/>
              <a:t>Feedback from users and developers</a:t>
            </a:r>
          </a:p>
        </p:txBody>
      </p:sp>
      <p:pic>
        <p:nvPicPr>
          <p:cNvPr id="4" name="Picture 3" descr="A close up of a sign&#10;&#10;AI-generated content may be incorrect.">
            <a:extLst>
              <a:ext uri="{FF2B5EF4-FFF2-40B4-BE49-F238E27FC236}">
                <a16:creationId xmlns:a16="http://schemas.microsoft.com/office/drawing/2014/main" id="{2FD9F4FC-73B9-76B3-45FC-6AED589C29E2}"/>
              </a:ext>
            </a:extLst>
          </p:cNvPr>
          <p:cNvPicPr>
            <a:picLocks noChangeAspect="1"/>
          </p:cNvPicPr>
          <p:nvPr/>
        </p:nvPicPr>
        <p:blipFill>
          <a:blip r:embed="rId2"/>
          <a:stretch>
            <a:fillRect/>
          </a:stretch>
        </p:blipFill>
        <p:spPr>
          <a:xfrm>
            <a:off x="0" y="2945984"/>
            <a:ext cx="12192000" cy="966033"/>
          </a:xfrm>
          <a:prstGeom prst="rect">
            <a:avLst/>
          </a:prstGeom>
        </p:spPr>
      </p:pic>
      <p:sp>
        <p:nvSpPr>
          <p:cNvPr id="5" name="TextBox 4">
            <a:extLst>
              <a:ext uri="{FF2B5EF4-FFF2-40B4-BE49-F238E27FC236}">
                <a16:creationId xmlns:a16="http://schemas.microsoft.com/office/drawing/2014/main" id="{B2447B31-1850-20F2-E127-C6C8C065216E}"/>
              </a:ext>
            </a:extLst>
          </p:cNvPr>
          <p:cNvSpPr txBox="1"/>
          <p:nvPr/>
        </p:nvSpPr>
        <p:spPr>
          <a:xfrm>
            <a:off x="365760" y="4415245"/>
            <a:ext cx="90046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6" name="TextBox 5">
            <a:extLst>
              <a:ext uri="{FF2B5EF4-FFF2-40B4-BE49-F238E27FC236}">
                <a16:creationId xmlns:a16="http://schemas.microsoft.com/office/drawing/2014/main" id="{4A21839F-86B1-2A35-41EC-BA21E9E9E48A}"/>
              </a:ext>
            </a:extLst>
          </p:cNvPr>
          <p:cNvSpPr txBox="1"/>
          <p:nvPr/>
        </p:nvSpPr>
        <p:spPr>
          <a:xfrm>
            <a:off x="762389" y="4280110"/>
            <a:ext cx="45734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Different sizes, weightings, and no animation</a:t>
            </a:r>
            <a:endParaRPr lang="en-US"/>
          </a:p>
          <a:p>
            <a:pPr algn="ctr"/>
            <a:r>
              <a:rPr lang="en-GB"/>
              <a:t>Design a medium fidelity feature implementation so the </a:t>
            </a:r>
            <a:r>
              <a:rPr lang="en-GB" err="1"/>
              <a:t>devs</a:t>
            </a:r>
            <a:r>
              <a:rPr lang="en-GB"/>
              <a:t> know what to do.</a:t>
            </a:r>
          </a:p>
        </p:txBody>
      </p:sp>
      <p:pic>
        <p:nvPicPr>
          <p:cNvPr id="7" name="Picture 6" descr="A screenshot of a computer&#10;&#10;AI-generated content may be incorrect.">
            <a:extLst>
              <a:ext uri="{FF2B5EF4-FFF2-40B4-BE49-F238E27FC236}">
                <a16:creationId xmlns:a16="http://schemas.microsoft.com/office/drawing/2014/main" id="{7AA2F6DA-E992-73BC-F50B-31E89778EEA7}"/>
              </a:ext>
            </a:extLst>
          </p:cNvPr>
          <p:cNvPicPr>
            <a:picLocks noChangeAspect="1"/>
          </p:cNvPicPr>
          <p:nvPr/>
        </p:nvPicPr>
        <p:blipFill>
          <a:blip r:embed="rId3"/>
          <a:stretch>
            <a:fillRect/>
          </a:stretch>
        </p:blipFill>
        <p:spPr>
          <a:xfrm>
            <a:off x="5883933" y="4279475"/>
            <a:ext cx="5855180" cy="2313925"/>
          </a:xfrm>
          <a:prstGeom prst="rect">
            <a:avLst/>
          </a:prstGeom>
        </p:spPr>
      </p:pic>
    </p:spTree>
    <p:extLst>
      <p:ext uri="{BB962C8B-B14F-4D97-AF65-F5344CB8AC3E}">
        <p14:creationId xmlns:p14="http://schemas.microsoft.com/office/powerpoint/2010/main" val="3242853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98E3B-7193-7339-E0C0-32A3977FE3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DFCE3D-C8A0-D122-E137-0ED7243F13A0}"/>
              </a:ext>
            </a:extLst>
          </p:cNvPr>
          <p:cNvSpPr>
            <a:spLocks noGrp="1"/>
          </p:cNvSpPr>
          <p:nvPr>
            <p:ph type="title"/>
          </p:nvPr>
        </p:nvSpPr>
        <p:spPr/>
        <p:txBody>
          <a:bodyPr>
            <a:normAutofit fontScale="90000"/>
          </a:bodyPr>
          <a:lstStyle/>
          <a:p>
            <a:r>
              <a:rPr lang="en-GB"/>
              <a:t>Feedback from users and developers</a:t>
            </a:r>
          </a:p>
        </p:txBody>
      </p:sp>
      <p:pic>
        <p:nvPicPr>
          <p:cNvPr id="3" name="Picture 2" descr="A close up of a sign&#10;&#10;AI-generated content may be incorrect.">
            <a:extLst>
              <a:ext uri="{FF2B5EF4-FFF2-40B4-BE49-F238E27FC236}">
                <a16:creationId xmlns:a16="http://schemas.microsoft.com/office/drawing/2014/main" id="{1F4C3C43-F770-F702-40D9-B23130E00FA7}"/>
              </a:ext>
            </a:extLst>
          </p:cNvPr>
          <p:cNvPicPr>
            <a:picLocks noChangeAspect="1"/>
          </p:cNvPicPr>
          <p:nvPr/>
        </p:nvPicPr>
        <p:blipFill>
          <a:blip r:embed="rId2"/>
          <a:stretch>
            <a:fillRect/>
          </a:stretch>
        </p:blipFill>
        <p:spPr>
          <a:xfrm>
            <a:off x="0" y="2978063"/>
            <a:ext cx="12192000" cy="901874"/>
          </a:xfrm>
          <a:prstGeom prst="rect">
            <a:avLst/>
          </a:prstGeom>
        </p:spPr>
      </p:pic>
      <p:sp>
        <p:nvSpPr>
          <p:cNvPr id="5" name="TextBox 4">
            <a:extLst>
              <a:ext uri="{FF2B5EF4-FFF2-40B4-BE49-F238E27FC236}">
                <a16:creationId xmlns:a16="http://schemas.microsoft.com/office/drawing/2014/main" id="{3B00FA54-EBA7-551A-F597-8CEC0292BC5F}"/>
              </a:ext>
            </a:extLst>
          </p:cNvPr>
          <p:cNvSpPr txBox="1"/>
          <p:nvPr/>
        </p:nvSpPr>
        <p:spPr>
          <a:xfrm>
            <a:off x="953851" y="4529599"/>
            <a:ext cx="45400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By having subtasks for tasks, we can create a schedule so we do not run into waiting for our team to complete a feature so someone could work on theirs.</a:t>
            </a:r>
          </a:p>
        </p:txBody>
      </p:sp>
      <p:sp>
        <p:nvSpPr>
          <p:cNvPr id="4" name="TextBox 3">
            <a:extLst>
              <a:ext uri="{FF2B5EF4-FFF2-40B4-BE49-F238E27FC236}">
                <a16:creationId xmlns:a16="http://schemas.microsoft.com/office/drawing/2014/main" id="{4A690C4C-FEA0-7ADC-BF07-C542E8B3CE25}"/>
              </a:ext>
            </a:extLst>
          </p:cNvPr>
          <p:cNvSpPr txBox="1"/>
          <p:nvPr/>
        </p:nvSpPr>
        <p:spPr>
          <a:xfrm>
            <a:off x="322384" y="2498480"/>
            <a:ext cx="18903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Developer:</a:t>
            </a:r>
          </a:p>
        </p:txBody>
      </p:sp>
      <p:pic>
        <p:nvPicPr>
          <p:cNvPr id="6" name="Picture 5" descr="A screenshot of a phone&#10;&#10;AI-generated content may be incorrect.">
            <a:extLst>
              <a:ext uri="{FF2B5EF4-FFF2-40B4-BE49-F238E27FC236}">
                <a16:creationId xmlns:a16="http://schemas.microsoft.com/office/drawing/2014/main" id="{EEB4FA7E-C484-3E1B-7788-1CFAA3936732}"/>
              </a:ext>
            </a:extLst>
          </p:cNvPr>
          <p:cNvPicPr>
            <a:picLocks noChangeAspect="1"/>
          </p:cNvPicPr>
          <p:nvPr/>
        </p:nvPicPr>
        <p:blipFill>
          <a:blip r:embed="rId3"/>
          <a:stretch>
            <a:fillRect/>
          </a:stretch>
        </p:blipFill>
        <p:spPr>
          <a:xfrm>
            <a:off x="5911676" y="3878035"/>
            <a:ext cx="2881434" cy="3048001"/>
          </a:xfrm>
          <a:prstGeom prst="rect">
            <a:avLst/>
          </a:prstGeom>
        </p:spPr>
      </p:pic>
    </p:spTree>
    <p:extLst>
      <p:ext uri="{BB962C8B-B14F-4D97-AF65-F5344CB8AC3E}">
        <p14:creationId xmlns:p14="http://schemas.microsoft.com/office/powerpoint/2010/main" val="1341984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D2252-57FC-33CF-4EC6-8A100672D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8A890-6691-E366-2F45-773D66B15F13}"/>
              </a:ext>
            </a:extLst>
          </p:cNvPr>
          <p:cNvSpPr>
            <a:spLocks noGrp="1"/>
          </p:cNvSpPr>
          <p:nvPr>
            <p:ph type="title"/>
          </p:nvPr>
        </p:nvSpPr>
        <p:spPr/>
        <p:txBody>
          <a:bodyPr>
            <a:normAutofit fontScale="90000"/>
          </a:bodyPr>
          <a:lstStyle/>
          <a:p>
            <a:r>
              <a:rPr lang="en-GB"/>
              <a:t>Feedback from users and developers</a:t>
            </a:r>
          </a:p>
        </p:txBody>
      </p:sp>
      <p:pic>
        <p:nvPicPr>
          <p:cNvPr id="3" name="Picture 2" descr="A close-up of a sign&#10;&#10;AI-generated content may be incorrect.">
            <a:extLst>
              <a:ext uri="{FF2B5EF4-FFF2-40B4-BE49-F238E27FC236}">
                <a16:creationId xmlns:a16="http://schemas.microsoft.com/office/drawing/2014/main" id="{59A7CBA4-9824-2D37-0DC7-8074845C6271}"/>
              </a:ext>
            </a:extLst>
          </p:cNvPr>
          <p:cNvPicPr>
            <a:picLocks noChangeAspect="1"/>
          </p:cNvPicPr>
          <p:nvPr/>
        </p:nvPicPr>
        <p:blipFill>
          <a:blip r:embed="rId2"/>
          <a:stretch>
            <a:fillRect/>
          </a:stretch>
        </p:blipFill>
        <p:spPr>
          <a:xfrm>
            <a:off x="0" y="3003115"/>
            <a:ext cx="12192000" cy="851770"/>
          </a:xfrm>
          <a:prstGeom prst="rect">
            <a:avLst/>
          </a:prstGeom>
        </p:spPr>
      </p:pic>
      <p:sp>
        <p:nvSpPr>
          <p:cNvPr id="5" name="TextBox 4">
            <a:extLst>
              <a:ext uri="{FF2B5EF4-FFF2-40B4-BE49-F238E27FC236}">
                <a16:creationId xmlns:a16="http://schemas.microsoft.com/office/drawing/2014/main" id="{9C85C3D5-FC76-D3D1-ECBE-27BE5DBBC447}"/>
              </a:ext>
            </a:extLst>
          </p:cNvPr>
          <p:cNvSpPr txBox="1"/>
          <p:nvPr/>
        </p:nvSpPr>
        <p:spPr>
          <a:xfrm>
            <a:off x="400594" y="4249783"/>
            <a:ext cx="41595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If we had a specific merge request specification, it would have lead to less merge conflicts and saved time.</a:t>
            </a:r>
          </a:p>
        </p:txBody>
      </p:sp>
      <p:pic>
        <p:nvPicPr>
          <p:cNvPr id="4" name="Picture 3" descr="A screenshot of a computer&#10;&#10;AI-generated content may be incorrect.">
            <a:extLst>
              <a:ext uri="{FF2B5EF4-FFF2-40B4-BE49-F238E27FC236}">
                <a16:creationId xmlns:a16="http://schemas.microsoft.com/office/drawing/2014/main" id="{2CE98DE4-E299-567B-01D0-23575C6F6A33}"/>
              </a:ext>
            </a:extLst>
          </p:cNvPr>
          <p:cNvPicPr>
            <a:picLocks noChangeAspect="1"/>
          </p:cNvPicPr>
          <p:nvPr/>
        </p:nvPicPr>
        <p:blipFill>
          <a:blip r:embed="rId3"/>
          <a:stretch>
            <a:fillRect/>
          </a:stretch>
        </p:blipFill>
        <p:spPr>
          <a:xfrm>
            <a:off x="4915632" y="4249615"/>
            <a:ext cx="6661639" cy="1622914"/>
          </a:xfrm>
          <a:prstGeom prst="rect">
            <a:avLst/>
          </a:prstGeom>
        </p:spPr>
      </p:pic>
    </p:spTree>
    <p:extLst>
      <p:ext uri="{BB962C8B-B14F-4D97-AF65-F5344CB8AC3E}">
        <p14:creationId xmlns:p14="http://schemas.microsoft.com/office/powerpoint/2010/main" val="38222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5E4E-3E7C-A32B-A194-85575DD72B68}"/>
              </a:ext>
            </a:extLst>
          </p:cNvPr>
          <p:cNvSpPr>
            <a:spLocks noGrp="1"/>
          </p:cNvSpPr>
          <p:nvPr>
            <p:ph type="title"/>
          </p:nvPr>
        </p:nvSpPr>
        <p:spPr/>
        <p:txBody>
          <a:bodyPr/>
          <a:lstStyle/>
          <a:p>
            <a:r>
              <a:rPr lang="en-GB"/>
              <a:t>Purpose Overview</a:t>
            </a:r>
            <a:endParaRPr lang="en-US"/>
          </a:p>
        </p:txBody>
      </p:sp>
      <p:sp>
        <p:nvSpPr>
          <p:cNvPr id="3" name="Content Placeholder 2">
            <a:extLst>
              <a:ext uri="{FF2B5EF4-FFF2-40B4-BE49-F238E27FC236}">
                <a16:creationId xmlns:a16="http://schemas.microsoft.com/office/drawing/2014/main" id="{920D4512-06A4-007B-65B5-E06A42C7B539}"/>
              </a:ext>
            </a:extLst>
          </p:cNvPr>
          <p:cNvSpPr>
            <a:spLocks noGrp="1"/>
          </p:cNvSpPr>
          <p:nvPr>
            <p:ph idx="1"/>
          </p:nvPr>
        </p:nvSpPr>
        <p:spPr/>
        <p:txBody>
          <a:bodyPr vert="horz" lIns="91440" tIns="45720" rIns="91440" bIns="45720" rtlCol="0" anchor="t">
            <a:normAutofit/>
          </a:bodyPr>
          <a:lstStyle/>
          <a:p>
            <a:r>
              <a:rPr lang="en-GB" sz="1200">
                <a:highlight>
                  <a:srgbClr val="FFFF00"/>
                </a:highlight>
              </a:rPr>
              <a:t>Project Goal</a:t>
            </a:r>
            <a:r>
              <a:rPr lang="en-GB" sz="1200"/>
              <a:t>: A centralised platform for users to discover, enrol and manage their progress for IBM skills build courses </a:t>
            </a:r>
          </a:p>
          <a:p>
            <a:r>
              <a:rPr lang="en-GB" sz="1200">
                <a:highlight>
                  <a:srgbClr val="FFFF00"/>
                </a:highlight>
              </a:rPr>
              <a:t>Problem Statement</a:t>
            </a:r>
            <a:r>
              <a:rPr lang="en-GB" sz="1200"/>
              <a:t>: Difficulty in finding relevant tech skills training in a crowded learning landscape </a:t>
            </a:r>
          </a:p>
          <a:p>
            <a:r>
              <a:rPr lang="en-GB" sz="1200">
                <a:highlight>
                  <a:srgbClr val="FFFF00"/>
                </a:highlight>
              </a:rPr>
              <a:t>Target Users</a:t>
            </a:r>
            <a:r>
              <a:rPr lang="en-GB" sz="1200"/>
              <a:t>: Students, job seekers and professionals. </a:t>
            </a:r>
          </a:p>
          <a:p>
            <a:r>
              <a:rPr lang="en-GB" sz="1200">
                <a:highlight>
                  <a:srgbClr val="FFFF00"/>
                </a:highlight>
              </a:rPr>
              <a:t>Key Features</a:t>
            </a:r>
            <a:r>
              <a:rPr lang="en-GB" sz="1200"/>
              <a:t>: Course Discovery , Enrolment, Progress tracking. </a:t>
            </a:r>
          </a:p>
        </p:txBody>
      </p:sp>
      <p:pic>
        <p:nvPicPr>
          <p:cNvPr id="4" name="Picture 3" descr="A screenshot of a computer&#10;&#10;AI-generated content may be incorrect.">
            <a:extLst>
              <a:ext uri="{FF2B5EF4-FFF2-40B4-BE49-F238E27FC236}">
                <a16:creationId xmlns:a16="http://schemas.microsoft.com/office/drawing/2014/main" id="{113B9DDA-3E0C-9A46-1A72-3B64A3C1D16C}"/>
              </a:ext>
            </a:extLst>
          </p:cNvPr>
          <p:cNvPicPr>
            <a:picLocks noChangeAspect="1"/>
          </p:cNvPicPr>
          <p:nvPr/>
        </p:nvPicPr>
        <p:blipFill>
          <a:blip r:embed="rId2"/>
          <a:stretch>
            <a:fillRect/>
          </a:stretch>
        </p:blipFill>
        <p:spPr>
          <a:xfrm>
            <a:off x="4019202" y="4080070"/>
            <a:ext cx="3521695" cy="243352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BF58C5AD-AF69-6936-A957-5BFA83CDE84A}"/>
              </a:ext>
            </a:extLst>
          </p:cNvPr>
          <p:cNvPicPr>
            <a:picLocks noChangeAspect="1"/>
          </p:cNvPicPr>
          <p:nvPr/>
        </p:nvPicPr>
        <p:blipFill>
          <a:blip r:embed="rId3"/>
          <a:srcRect l="9341" t="22767" r="11081" b="24038"/>
          <a:stretch/>
        </p:blipFill>
        <p:spPr>
          <a:xfrm>
            <a:off x="7528121" y="4077108"/>
            <a:ext cx="4661380" cy="2437069"/>
          </a:xfrm>
          <a:prstGeom prst="rect">
            <a:avLst/>
          </a:prstGeom>
        </p:spPr>
      </p:pic>
      <p:pic>
        <p:nvPicPr>
          <p:cNvPr id="6" name="Picture 5">
            <a:extLst>
              <a:ext uri="{FF2B5EF4-FFF2-40B4-BE49-F238E27FC236}">
                <a16:creationId xmlns:a16="http://schemas.microsoft.com/office/drawing/2014/main" id="{D9372FA7-9BC5-DEFC-3CFE-69F5CC5A0DF2}"/>
              </a:ext>
            </a:extLst>
          </p:cNvPr>
          <p:cNvPicPr>
            <a:picLocks noChangeAspect="1"/>
          </p:cNvPicPr>
          <p:nvPr/>
        </p:nvPicPr>
        <p:blipFill>
          <a:blip r:embed="rId4"/>
          <a:stretch>
            <a:fillRect/>
          </a:stretch>
        </p:blipFill>
        <p:spPr>
          <a:xfrm>
            <a:off x="95141" y="4079488"/>
            <a:ext cx="3768405" cy="2434684"/>
          </a:xfrm>
          <a:prstGeom prst="rect">
            <a:avLst/>
          </a:prstGeom>
        </p:spPr>
      </p:pic>
    </p:spTree>
    <p:extLst>
      <p:ext uri="{BB962C8B-B14F-4D97-AF65-F5344CB8AC3E}">
        <p14:creationId xmlns:p14="http://schemas.microsoft.com/office/powerpoint/2010/main" val="3305261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B36113-A6E0-29E7-DF21-883E80DF66BB}"/>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003436DA-D49E-E27D-51DC-F545909CF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11B91E5E-2103-7827-1E10-CA5064D713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1141324-96B4-BB48-5BDE-FBA6950D8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64989"/>
            <a:ext cx="12192000" cy="3952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0D6C61-F66B-9F43-B69A-E8D407337134}"/>
              </a:ext>
            </a:extLst>
          </p:cNvPr>
          <p:cNvSpPr>
            <a:spLocks noGrp="1"/>
          </p:cNvSpPr>
          <p:nvPr>
            <p:ph type="title"/>
          </p:nvPr>
        </p:nvSpPr>
        <p:spPr>
          <a:xfrm>
            <a:off x="960120" y="2897073"/>
            <a:ext cx="10268712" cy="2688020"/>
          </a:xfrm>
        </p:spPr>
        <p:txBody>
          <a:bodyPr vert="horz" lIns="91440" tIns="45720" rIns="91440" bIns="45720" rtlCol="0" anchor="ctr">
            <a:normAutofit/>
          </a:bodyPr>
          <a:lstStyle/>
          <a:p>
            <a:r>
              <a:rPr lang="en-US" sz="8800"/>
              <a:t>Thank you for Listening</a:t>
            </a:r>
          </a:p>
        </p:txBody>
      </p:sp>
    </p:spTree>
    <p:extLst>
      <p:ext uri="{BB962C8B-B14F-4D97-AF65-F5344CB8AC3E}">
        <p14:creationId xmlns:p14="http://schemas.microsoft.com/office/powerpoint/2010/main" val="3458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05BB74C-33FB-4335-8808-49E247F7B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225106"/>
            <a:ext cx="12192000" cy="3788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1DA7E-2789-6FF7-3CC9-C58998C99ABA}"/>
              </a:ext>
            </a:extLst>
          </p:cNvPr>
          <p:cNvSpPr>
            <a:spLocks noGrp="1"/>
          </p:cNvSpPr>
          <p:nvPr>
            <p:ph type="title"/>
          </p:nvPr>
        </p:nvSpPr>
        <p:spPr>
          <a:xfrm>
            <a:off x="960120" y="1841412"/>
            <a:ext cx="10268712" cy="2688020"/>
          </a:xfrm>
        </p:spPr>
        <p:txBody>
          <a:bodyPr vert="horz" lIns="91440" tIns="45720" rIns="91440" bIns="45720" rtlCol="0" anchor="ctr">
            <a:normAutofit/>
          </a:bodyPr>
          <a:lstStyle/>
          <a:p>
            <a:r>
              <a:rPr lang="en-US" sz="8800"/>
              <a:t>Software Architecture</a:t>
            </a:r>
          </a:p>
        </p:txBody>
      </p:sp>
      <p:sp>
        <p:nvSpPr>
          <p:cNvPr id="4" name="Title 1">
            <a:extLst>
              <a:ext uri="{FF2B5EF4-FFF2-40B4-BE49-F238E27FC236}">
                <a16:creationId xmlns:a16="http://schemas.microsoft.com/office/drawing/2014/main" id="{3324C1C0-48F6-B251-7953-F39693B23156}"/>
              </a:ext>
            </a:extLst>
          </p:cNvPr>
          <p:cNvSpPr txBox="1">
            <a:spLocks/>
          </p:cNvSpPr>
          <p:nvPr/>
        </p:nvSpPr>
        <p:spPr>
          <a:xfrm>
            <a:off x="960120" y="5206247"/>
            <a:ext cx="10268712" cy="101357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a:lnSpc>
                <a:spcPct val="101000"/>
              </a:lnSpc>
              <a:spcBef>
                <a:spcPts val="700"/>
              </a:spcBef>
              <a:spcAft>
                <a:spcPts val="700"/>
              </a:spcAft>
            </a:pPr>
            <a:r>
              <a:rPr lang="en-US" sz="3600" spc="50">
                <a:solidFill>
                  <a:schemeClr val="tx1"/>
                </a:solidFill>
                <a:latin typeface="+mn-lt"/>
                <a:ea typeface="+mn-ea"/>
                <a:cs typeface="+mn-cs"/>
              </a:rPr>
              <a:t>Dan – dd264@student.le.ac.uk</a:t>
            </a:r>
          </a:p>
        </p:txBody>
      </p:sp>
    </p:spTree>
    <p:extLst>
      <p:ext uri="{BB962C8B-B14F-4D97-AF65-F5344CB8AC3E}">
        <p14:creationId xmlns:p14="http://schemas.microsoft.com/office/powerpoint/2010/main" val="268966557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DC024-D5CA-729B-D668-21F3495F5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71083E-AC3E-EB2E-1FCC-516192395CBB}"/>
              </a:ext>
            </a:extLst>
          </p:cNvPr>
          <p:cNvSpPr>
            <a:spLocks noGrp="1"/>
          </p:cNvSpPr>
          <p:nvPr>
            <p:ph type="title"/>
          </p:nvPr>
        </p:nvSpPr>
        <p:spPr/>
        <p:txBody>
          <a:bodyPr/>
          <a:lstStyle/>
          <a:p>
            <a:r>
              <a:rPr lang="en-US"/>
              <a:t>Tech stack</a:t>
            </a:r>
          </a:p>
        </p:txBody>
      </p:sp>
      <p:pic>
        <p:nvPicPr>
          <p:cNvPr id="4" name="Content Placeholder 3" descr="React Native - Wikipedia">
            <a:extLst>
              <a:ext uri="{FF2B5EF4-FFF2-40B4-BE49-F238E27FC236}">
                <a16:creationId xmlns:a16="http://schemas.microsoft.com/office/drawing/2014/main" id="{C3FE9E64-6564-13DA-6201-BA53A8D2A0E1}"/>
              </a:ext>
            </a:extLst>
          </p:cNvPr>
          <p:cNvPicPr>
            <a:picLocks noGrp="1" noChangeAspect="1"/>
          </p:cNvPicPr>
          <p:nvPr>
            <p:ph idx="1"/>
          </p:nvPr>
        </p:nvPicPr>
        <p:blipFill>
          <a:blip r:embed="rId3"/>
          <a:stretch>
            <a:fillRect/>
          </a:stretch>
        </p:blipFill>
        <p:spPr>
          <a:xfrm>
            <a:off x="2389222" y="2841626"/>
            <a:ext cx="1156729" cy="1027825"/>
          </a:xfrm>
        </p:spPr>
      </p:pic>
      <p:pic>
        <p:nvPicPr>
          <p:cNvPr id="5" name="Picture 4" descr="What's New in Next.js 13? 10 Picks of the Best Features">
            <a:extLst>
              <a:ext uri="{FF2B5EF4-FFF2-40B4-BE49-F238E27FC236}">
                <a16:creationId xmlns:a16="http://schemas.microsoft.com/office/drawing/2014/main" id="{D62071FC-B637-BC79-B41A-BF0CF07DF7AA}"/>
              </a:ext>
            </a:extLst>
          </p:cNvPr>
          <p:cNvPicPr>
            <a:picLocks noChangeAspect="1"/>
          </p:cNvPicPr>
          <p:nvPr/>
        </p:nvPicPr>
        <p:blipFill>
          <a:blip r:embed="rId4"/>
          <a:srcRect l="1351" r="338" b="-562"/>
          <a:stretch/>
        </p:blipFill>
        <p:spPr>
          <a:xfrm>
            <a:off x="4930230" y="2960765"/>
            <a:ext cx="1468866" cy="910215"/>
          </a:xfrm>
          <a:prstGeom prst="rect">
            <a:avLst/>
          </a:prstGeom>
        </p:spPr>
      </p:pic>
      <p:pic>
        <p:nvPicPr>
          <p:cNvPr id="7" name="Picture 6" descr="A logo with a blue bird&#10;&#10;AI-generated content may be incorrect.">
            <a:extLst>
              <a:ext uri="{FF2B5EF4-FFF2-40B4-BE49-F238E27FC236}">
                <a16:creationId xmlns:a16="http://schemas.microsoft.com/office/drawing/2014/main" id="{51969103-D173-4656-5B2E-928520897DF2}"/>
              </a:ext>
            </a:extLst>
          </p:cNvPr>
          <p:cNvPicPr>
            <a:picLocks noChangeAspect="1"/>
          </p:cNvPicPr>
          <p:nvPr/>
        </p:nvPicPr>
        <p:blipFill>
          <a:blip r:embed="rId5"/>
          <a:srcRect l="9016" t="35135" r="7377" b="34595"/>
          <a:stretch/>
        </p:blipFill>
        <p:spPr>
          <a:xfrm>
            <a:off x="6849242" y="5066861"/>
            <a:ext cx="2680144" cy="490486"/>
          </a:xfrm>
          <a:prstGeom prst="rect">
            <a:avLst/>
          </a:prstGeom>
        </p:spPr>
      </p:pic>
      <p:pic>
        <p:nvPicPr>
          <p:cNvPr id="8" name="Picture 7" descr="Exploring Spring Boot :Beginners Level - NashTech Blog">
            <a:extLst>
              <a:ext uri="{FF2B5EF4-FFF2-40B4-BE49-F238E27FC236}">
                <a16:creationId xmlns:a16="http://schemas.microsoft.com/office/drawing/2014/main" id="{A555EF5B-DB74-4E7C-0294-FED6679D95F9}"/>
              </a:ext>
            </a:extLst>
          </p:cNvPr>
          <p:cNvPicPr>
            <a:picLocks noChangeAspect="1"/>
          </p:cNvPicPr>
          <p:nvPr/>
        </p:nvPicPr>
        <p:blipFill>
          <a:blip r:embed="rId6"/>
          <a:stretch>
            <a:fillRect/>
          </a:stretch>
        </p:blipFill>
        <p:spPr>
          <a:xfrm>
            <a:off x="1912882" y="4592013"/>
            <a:ext cx="2743200" cy="1440180"/>
          </a:xfrm>
          <a:prstGeom prst="rect">
            <a:avLst/>
          </a:prstGeom>
        </p:spPr>
      </p:pic>
      <p:pic>
        <p:nvPicPr>
          <p:cNvPr id="9" name="Picture 8" descr="MySQL icon SVG Vector &amp; PNG Free Download | UXWing">
            <a:extLst>
              <a:ext uri="{FF2B5EF4-FFF2-40B4-BE49-F238E27FC236}">
                <a16:creationId xmlns:a16="http://schemas.microsoft.com/office/drawing/2014/main" id="{4A9AC37B-D23E-F839-9C80-2C20CE6AA5C4}"/>
              </a:ext>
            </a:extLst>
          </p:cNvPr>
          <p:cNvPicPr>
            <a:picLocks noChangeAspect="1"/>
          </p:cNvPicPr>
          <p:nvPr/>
        </p:nvPicPr>
        <p:blipFill>
          <a:blip r:embed="rId7"/>
          <a:srcRect l="-1744" t="-848" r="160" b="687"/>
          <a:stretch/>
        </p:blipFill>
        <p:spPr>
          <a:xfrm>
            <a:off x="7997496" y="2841350"/>
            <a:ext cx="1533012" cy="1032446"/>
          </a:xfrm>
          <a:prstGeom prst="rect">
            <a:avLst/>
          </a:prstGeom>
        </p:spPr>
      </p:pic>
    </p:spTree>
    <p:extLst>
      <p:ext uri="{BB962C8B-B14F-4D97-AF65-F5344CB8AC3E}">
        <p14:creationId xmlns:p14="http://schemas.microsoft.com/office/powerpoint/2010/main" val="118532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1D6FBB-75E5-4E05-E2DA-A1A3AE6A8E35}"/>
              </a:ext>
            </a:extLst>
          </p:cNvPr>
          <p:cNvSpPr>
            <a:spLocks noGrp="1"/>
          </p:cNvSpPr>
          <p:nvPr>
            <p:ph type="title"/>
          </p:nvPr>
        </p:nvSpPr>
        <p:spPr>
          <a:xfrm>
            <a:off x="960120" y="643467"/>
            <a:ext cx="4628638" cy="5571066"/>
          </a:xfrm>
        </p:spPr>
        <p:txBody>
          <a:bodyPr>
            <a:normAutofit/>
          </a:bodyPr>
          <a:lstStyle/>
          <a:p>
            <a:r>
              <a:rPr lang="en-GB"/>
              <a:t>Tech stack overview</a:t>
            </a:r>
          </a:p>
        </p:txBody>
      </p:sp>
      <p:sp>
        <p:nvSpPr>
          <p:cNvPr id="3" name="Content Placeholder 2">
            <a:extLst>
              <a:ext uri="{FF2B5EF4-FFF2-40B4-BE49-F238E27FC236}">
                <a16:creationId xmlns:a16="http://schemas.microsoft.com/office/drawing/2014/main" id="{A77AA392-F8AA-9C38-3B46-5EEE15529BCA}"/>
              </a:ext>
            </a:extLst>
          </p:cNvPr>
          <p:cNvSpPr>
            <a:spLocks noGrp="1"/>
          </p:cNvSpPr>
          <p:nvPr>
            <p:ph idx="1"/>
          </p:nvPr>
        </p:nvSpPr>
        <p:spPr>
          <a:xfrm>
            <a:off x="6575296" y="643467"/>
            <a:ext cx="4653536" cy="5571066"/>
          </a:xfrm>
        </p:spPr>
        <p:txBody>
          <a:bodyPr vert="horz" lIns="91440" tIns="45720" rIns="91440" bIns="45720" rtlCol="0" anchor="ctr">
            <a:normAutofit/>
          </a:bodyPr>
          <a:lstStyle/>
          <a:p>
            <a:pPr>
              <a:lnSpc>
                <a:spcPct val="91000"/>
              </a:lnSpc>
            </a:pPr>
            <a:r>
              <a:rPr lang="en-GB" sz="1600" b="1"/>
              <a:t>Front end</a:t>
            </a:r>
            <a:endParaRPr lang="en-US" sz="1600" b="1"/>
          </a:p>
          <a:p>
            <a:pPr marL="342900" indent="-342900">
              <a:lnSpc>
                <a:spcPct val="91000"/>
              </a:lnSpc>
              <a:buChar char="•"/>
            </a:pPr>
            <a:r>
              <a:rPr lang="en-GB" sz="1600" b="1"/>
              <a:t>Next.js + React </a:t>
            </a:r>
            <a:r>
              <a:rPr lang="en-GB" sz="1600"/>
              <a:t>– Modern framework that combines server-side rendering and client-side interactivity</a:t>
            </a:r>
            <a:endParaRPr lang="en-GB" sz="2000"/>
          </a:p>
          <a:p>
            <a:pPr marL="342900" indent="-342900">
              <a:lnSpc>
                <a:spcPct val="91000"/>
              </a:lnSpc>
              <a:buChar char="•"/>
            </a:pPr>
            <a:r>
              <a:rPr lang="en-GB" sz="1600" b="1"/>
              <a:t>TypeScript, HTML, CSS</a:t>
            </a:r>
            <a:r>
              <a:rPr lang="en-GB" sz="1600"/>
              <a:t> – Strong typing, structured page markup, and responsive styling</a:t>
            </a:r>
          </a:p>
          <a:p>
            <a:pPr>
              <a:lnSpc>
                <a:spcPct val="91000"/>
              </a:lnSpc>
            </a:pPr>
            <a:r>
              <a:rPr lang="en-GB" sz="1600" b="1"/>
              <a:t>Backend</a:t>
            </a:r>
          </a:p>
          <a:p>
            <a:pPr marL="342900" indent="-342900">
              <a:lnSpc>
                <a:spcPct val="91000"/>
              </a:lnSpc>
              <a:buChar char="•"/>
            </a:pPr>
            <a:r>
              <a:rPr lang="en-GB" sz="1600" b="1"/>
              <a:t>Java Spring Boot</a:t>
            </a:r>
            <a:r>
              <a:rPr lang="en-GB" sz="1600"/>
              <a:t> – Robust framework for RESTful APIs, providing security, data access, and scalable architecture </a:t>
            </a:r>
          </a:p>
          <a:p>
            <a:pPr>
              <a:lnSpc>
                <a:spcPct val="91000"/>
              </a:lnSpc>
            </a:pPr>
            <a:r>
              <a:rPr lang="en-GB" sz="1600" b="1"/>
              <a:t>Database</a:t>
            </a:r>
          </a:p>
          <a:p>
            <a:pPr marL="342900" indent="-342900">
              <a:lnSpc>
                <a:spcPct val="91000"/>
              </a:lnSpc>
              <a:buChar char="•"/>
            </a:pPr>
            <a:r>
              <a:rPr lang="en-GB" sz="1600" b="1"/>
              <a:t>MySQL</a:t>
            </a:r>
            <a:r>
              <a:rPr lang="en-GB" sz="1600"/>
              <a:t> – Relational database to store structured data with reliable transaction support</a:t>
            </a:r>
          </a:p>
          <a:p>
            <a:pPr>
              <a:lnSpc>
                <a:spcPct val="91000"/>
              </a:lnSpc>
            </a:pPr>
            <a:endParaRPr lang="en-GB" sz="1600"/>
          </a:p>
        </p:txBody>
      </p:sp>
    </p:spTree>
    <p:extLst>
      <p:ext uri="{BB962C8B-B14F-4D97-AF65-F5344CB8AC3E}">
        <p14:creationId xmlns:p14="http://schemas.microsoft.com/office/powerpoint/2010/main" val="2711458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DFB77E-F4C4-6D73-C849-E5D8C87AF89D}"/>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16062-4AB1-FC09-91E8-9157E2C0AB75}"/>
              </a:ext>
            </a:extLst>
          </p:cNvPr>
          <p:cNvSpPr>
            <a:spLocks noGrp="1"/>
          </p:cNvSpPr>
          <p:nvPr>
            <p:ph type="title"/>
          </p:nvPr>
        </p:nvSpPr>
        <p:spPr>
          <a:xfrm>
            <a:off x="960120" y="643467"/>
            <a:ext cx="3212593" cy="5571066"/>
          </a:xfrm>
        </p:spPr>
        <p:txBody>
          <a:bodyPr>
            <a:normAutofit/>
          </a:bodyPr>
          <a:lstStyle/>
          <a:p>
            <a:r>
              <a:rPr lang="en-GB" sz="3600"/>
              <a:t>System architecture</a:t>
            </a:r>
          </a:p>
        </p:txBody>
      </p:sp>
      <p:graphicFrame>
        <p:nvGraphicFramePr>
          <p:cNvPr id="5" name="Content Placeholder 2">
            <a:extLst>
              <a:ext uri="{FF2B5EF4-FFF2-40B4-BE49-F238E27FC236}">
                <a16:creationId xmlns:a16="http://schemas.microsoft.com/office/drawing/2014/main" id="{FCE7C541-02F4-E932-68A4-E5B0E5C97660}"/>
              </a:ext>
            </a:extLst>
          </p:cNvPr>
          <p:cNvGraphicFramePr>
            <a:graphicFrameLocks noGrp="1"/>
          </p:cNvGraphicFramePr>
          <p:nvPr>
            <p:ph idx="1"/>
            <p:extLst>
              <p:ext uri="{D42A27DB-BD31-4B8C-83A1-F6EECF244321}">
                <p14:modId xmlns:p14="http://schemas.microsoft.com/office/powerpoint/2010/main" val="961625180"/>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8601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5EB303-835F-459A-3494-306375A241E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D4E28C-222B-B152-2939-907620691E5F}"/>
              </a:ext>
            </a:extLst>
          </p:cNvPr>
          <p:cNvSpPr>
            <a:spLocks noGrp="1"/>
          </p:cNvSpPr>
          <p:nvPr>
            <p:ph type="title"/>
          </p:nvPr>
        </p:nvSpPr>
        <p:spPr>
          <a:xfrm>
            <a:off x="960120" y="643467"/>
            <a:ext cx="3212593" cy="5571066"/>
          </a:xfrm>
        </p:spPr>
        <p:txBody>
          <a:bodyPr>
            <a:normAutofit/>
          </a:bodyPr>
          <a:lstStyle/>
          <a:p>
            <a:r>
              <a:rPr lang="en-GB" sz="4100"/>
              <a:t>Key components </a:t>
            </a:r>
          </a:p>
        </p:txBody>
      </p:sp>
      <p:sp>
        <p:nvSpPr>
          <p:cNvPr id="3" name="Content Placeholder 2">
            <a:extLst>
              <a:ext uri="{FF2B5EF4-FFF2-40B4-BE49-F238E27FC236}">
                <a16:creationId xmlns:a16="http://schemas.microsoft.com/office/drawing/2014/main" id="{1DC5EDD2-343F-6E24-9C87-7192D1E3E38D}"/>
              </a:ext>
            </a:extLst>
          </p:cNvPr>
          <p:cNvSpPr>
            <a:spLocks noGrp="1"/>
          </p:cNvSpPr>
          <p:nvPr>
            <p:ph idx="1"/>
          </p:nvPr>
        </p:nvSpPr>
        <p:spPr>
          <a:xfrm>
            <a:off x="5294547" y="643467"/>
            <a:ext cx="5934285" cy="5571066"/>
          </a:xfrm>
        </p:spPr>
        <p:txBody>
          <a:bodyPr vert="horz" lIns="91440" tIns="45720" rIns="91440" bIns="45720" rtlCol="0" anchor="ctr">
            <a:normAutofit/>
          </a:bodyPr>
          <a:lstStyle/>
          <a:p>
            <a:pPr>
              <a:lnSpc>
                <a:spcPct val="91000"/>
              </a:lnSpc>
            </a:pPr>
            <a:r>
              <a:rPr lang="en-GB" sz="1600"/>
              <a:t>Interactive UI</a:t>
            </a:r>
            <a:endParaRPr lang="en-US" sz="1600"/>
          </a:p>
          <a:p>
            <a:pPr marL="171450" indent="-171450">
              <a:lnSpc>
                <a:spcPct val="91000"/>
              </a:lnSpc>
              <a:buChar char="•"/>
            </a:pPr>
            <a:r>
              <a:rPr lang="en-GB" sz="1600"/>
              <a:t>Next.js handles both the server-side rendering and </a:t>
            </a:r>
            <a:r>
              <a:rPr lang="en-GB" sz="1600" err="1"/>
              <a:t>React’s</a:t>
            </a:r>
            <a:r>
              <a:rPr lang="en-GB" sz="1600"/>
              <a:t> client-side interactions</a:t>
            </a:r>
          </a:p>
          <a:p>
            <a:pPr marL="171450" indent="-171450">
              <a:lnSpc>
                <a:spcPct val="91000"/>
              </a:lnSpc>
              <a:buChar char="•"/>
            </a:pPr>
            <a:r>
              <a:rPr lang="en-GB" sz="1600"/>
              <a:t>Responsive &amp; modular design: Easy to maintain and extend</a:t>
            </a:r>
          </a:p>
          <a:p>
            <a:pPr>
              <a:lnSpc>
                <a:spcPct val="91000"/>
              </a:lnSpc>
            </a:pPr>
            <a:r>
              <a:rPr lang="en-GB" sz="1600"/>
              <a:t>RESTful API</a:t>
            </a:r>
          </a:p>
          <a:p>
            <a:pPr marL="171450" indent="-171450">
              <a:lnSpc>
                <a:spcPct val="91000"/>
              </a:lnSpc>
              <a:buChar char="•"/>
            </a:pPr>
            <a:r>
              <a:rPr lang="en-GB" sz="1600"/>
              <a:t>Spring Boot (Java) – Creates endpoints for data operations, secures access, and enforces business rules</a:t>
            </a:r>
          </a:p>
          <a:p>
            <a:pPr marL="171450" indent="-171450">
              <a:lnSpc>
                <a:spcPct val="91000"/>
              </a:lnSpc>
              <a:buChar char="•"/>
            </a:pPr>
            <a:r>
              <a:rPr lang="en-GB" sz="1600"/>
              <a:t>Dependency Injection &amp; JPA – Simplifies database interactions and testing</a:t>
            </a:r>
          </a:p>
          <a:p>
            <a:pPr>
              <a:lnSpc>
                <a:spcPct val="91000"/>
              </a:lnSpc>
            </a:pPr>
            <a:r>
              <a:rPr lang="en-GB" sz="1600"/>
              <a:t>Database Management</a:t>
            </a:r>
          </a:p>
          <a:p>
            <a:pPr marL="171450" indent="-171450">
              <a:lnSpc>
                <a:spcPct val="91000"/>
              </a:lnSpc>
              <a:buChar char="•"/>
            </a:pPr>
            <a:r>
              <a:rPr lang="en-GB" sz="1600"/>
              <a:t>MySQL – Reliable relational DB for storing user accounts, course data, progress, etc.</a:t>
            </a:r>
          </a:p>
          <a:p>
            <a:pPr marL="171450" indent="-171450">
              <a:lnSpc>
                <a:spcPct val="91000"/>
              </a:lnSpc>
              <a:buChar char="•"/>
            </a:pPr>
            <a:r>
              <a:rPr lang="en-GB" sz="1600"/>
              <a:t>Transactions and Indexing – Ensures data integrity and performance under load</a:t>
            </a:r>
          </a:p>
          <a:p>
            <a:pPr>
              <a:lnSpc>
                <a:spcPct val="91000"/>
              </a:lnSpc>
            </a:pPr>
            <a:endParaRPr lang="en-GB" sz="1600"/>
          </a:p>
        </p:txBody>
      </p:sp>
    </p:spTree>
    <p:extLst>
      <p:ext uri="{BB962C8B-B14F-4D97-AF65-F5344CB8AC3E}">
        <p14:creationId xmlns:p14="http://schemas.microsoft.com/office/powerpoint/2010/main" val="326402198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6C4C7A-0D8A-645E-1977-F60231C1A0AA}"/>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AD6BFD79-F6EB-CE0E-9E27-0ADA701D8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92A667F5-AC3C-1E05-171C-7F88E6975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730821-0831-78D2-DE3E-86681BB9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225106"/>
            <a:ext cx="12192000" cy="3788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48AB64-7B58-C4E3-5A45-7632F6F8A3B9}"/>
              </a:ext>
            </a:extLst>
          </p:cNvPr>
          <p:cNvSpPr>
            <a:spLocks noGrp="1"/>
          </p:cNvSpPr>
          <p:nvPr>
            <p:ph type="title"/>
          </p:nvPr>
        </p:nvSpPr>
        <p:spPr>
          <a:xfrm>
            <a:off x="960120" y="1841412"/>
            <a:ext cx="10268712" cy="2688020"/>
          </a:xfrm>
        </p:spPr>
        <p:txBody>
          <a:bodyPr vert="horz" lIns="91440" tIns="45720" rIns="91440" bIns="45720" rtlCol="0" anchor="ctr">
            <a:normAutofit/>
          </a:bodyPr>
          <a:lstStyle/>
          <a:p>
            <a:r>
              <a:rPr lang="en-US" sz="8800"/>
              <a:t>Software design Decisions</a:t>
            </a:r>
          </a:p>
        </p:txBody>
      </p:sp>
      <p:sp>
        <p:nvSpPr>
          <p:cNvPr id="4" name="Title 1">
            <a:extLst>
              <a:ext uri="{FF2B5EF4-FFF2-40B4-BE49-F238E27FC236}">
                <a16:creationId xmlns:a16="http://schemas.microsoft.com/office/drawing/2014/main" id="{CF81A35B-F04B-61C3-C293-2FFF1660852F}"/>
              </a:ext>
            </a:extLst>
          </p:cNvPr>
          <p:cNvSpPr txBox="1">
            <a:spLocks/>
          </p:cNvSpPr>
          <p:nvPr/>
        </p:nvSpPr>
        <p:spPr>
          <a:xfrm>
            <a:off x="960120" y="5206247"/>
            <a:ext cx="10268712" cy="10135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a:lnSpc>
                <a:spcPct val="101000"/>
              </a:lnSpc>
              <a:spcBef>
                <a:spcPts val="700"/>
              </a:spcBef>
              <a:spcAft>
                <a:spcPts val="700"/>
              </a:spcAft>
            </a:pPr>
            <a:r>
              <a:rPr lang="en-US" sz="3600" spc="50">
                <a:solidFill>
                  <a:schemeClr val="tx1"/>
                </a:solidFill>
                <a:latin typeface="Franklin Gothic Medium"/>
                <a:ea typeface="+mn-ea"/>
                <a:cs typeface="+mn-cs"/>
              </a:rPr>
              <a:t>Justin – jf376@student.le.ac.uk</a:t>
            </a:r>
            <a:endParaRPr lang="en-US" sz="3600">
              <a:solidFill>
                <a:schemeClr val="tx1"/>
              </a:solidFill>
              <a:latin typeface="Franklin Gothic Medium"/>
              <a:ea typeface="+mn-ea"/>
              <a:cs typeface="+mn-cs"/>
            </a:endParaRPr>
          </a:p>
        </p:txBody>
      </p:sp>
    </p:spTree>
    <p:extLst>
      <p:ext uri="{BB962C8B-B14F-4D97-AF65-F5344CB8AC3E}">
        <p14:creationId xmlns:p14="http://schemas.microsoft.com/office/powerpoint/2010/main" val="427040312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6</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JuxtaposeVTI</vt:lpstr>
      <vt:lpstr>Group 20 CW4 Presentation</vt:lpstr>
      <vt:lpstr>Purpose of the Project</vt:lpstr>
      <vt:lpstr>Purpose Overview</vt:lpstr>
      <vt:lpstr>Software Architecture</vt:lpstr>
      <vt:lpstr>Tech stack</vt:lpstr>
      <vt:lpstr>Tech stack overview</vt:lpstr>
      <vt:lpstr>System architecture</vt:lpstr>
      <vt:lpstr>Key components </vt:lpstr>
      <vt:lpstr>Software design Decisions</vt:lpstr>
      <vt:lpstr>Tech stack – cont.</vt:lpstr>
      <vt:lpstr>Backend overview</vt:lpstr>
      <vt:lpstr>Source code</vt:lpstr>
      <vt:lpstr>PowerPoint Presentation</vt:lpstr>
      <vt:lpstr>Spring Security</vt:lpstr>
      <vt:lpstr>Team Communication</vt:lpstr>
      <vt:lpstr>Discord Communication</vt:lpstr>
      <vt:lpstr>Task Management</vt:lpstr>
      <vt:lpstr>Scrum Board</vt:lpstr>
      <vt:lpstr>Communication Learnings</vt:lpstr>
      <vt:lpstr>Non-Technical Learnings</vt:lpstr>
      <vt:lpstr>Unexpected Challenge: Balancing Academics</vt:lpstr>
      <vt:lpstr>Unexpected Challenge: Team Coordination</vt:lpstr>
      <vt:lpstr>Growth Area:  Project Management</vt:lpstr>
      <vt:lpstr>Growth Area:  Team Collaboration</vt:lpstr>
      <vt:lpstr>KEY INSIGHT</vt:lpstr>
      <vt:lpstr>Future Plans</vt:lpstr>
      <vt:lpstr>Feedback from users and developers</vt:lpstr>
      <vt:lpstr>Feedback from users and developers</vt:lpstr>
      <vt:lpstr>Feedback from users and developers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Altaf, Zain Z.</dc:creator>
  <cp:revision>1</cp:revision>
  <dcterms:created xsi:type="dcterms:W3CDTF">2025-04-14T14:38:42Z</dcterms:created>
  <dcterms:modified xsi:type="dcterms:W3CDTF">2025-04-21T19:18:43Z</dcterms:modified>
</cp:coreProperties>
</file>